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</p:sldIdLst>
  <p:sldSz cx="7200900" cy="4051300"/>
  <p:notesSz cx="7200900" cy="4051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308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40067" y="1255903"/>
            <a:ext cx="6120765" cy="8507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80135" y="2268728"/>
            <a:ext cx="5040629" cy="1012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60045" y="931799"/>
            <a:ext cx="3132391" cy="26738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708463" y="931799"/>
            <a:ext cx="3132391" cy="26738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0045" y="162051"/>
            <a:ext cx="6480809" cy="6482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0045" y="931799"/>
            <a:ext cx="6480809" cy="26738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448306" y="3767709"/>
            <a:ext cx="2304287" cy="202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60045" y="3767709"/>
            <a:ext cx="1656207" cy="202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184648" y="3767709"/>
            <a:ext cx="1656207" cy="202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8.png"/><Relationship Id="rId4" Type="http://schemas.openxmlformats.org/officeDocument/2006/relationships/image" Target="../media/image8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5.jpg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9.jpg"/><Relationship Id="rId4" Type="http://schemas.openxmlformats.org/officeDocument/2006/relationships/image" Target="../media/image10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5.jpg"/><Relationship Id="rId4" Type="http://schemas.openxmlformats.org/officeDocument/2006/relationships/image" Target="../media/image1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7.png"/><Relationship Id="rId4" Type="http://schemas.openxmlformats.org/officeDocument/2006/relationships/image" Target="../media/image126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2.png"/><Relationship Id="rId4" Type="http://schemas.openxmlformats.org/officeDocument/2006/relationships/image" Target="../media/image13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5.jpg"/><Relationship Id="rId4" Type="http://schemas.openxmlformats.org/officeDocument/2006/relationships/image" Target="../media/image13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3.png"/><Relationship Id="rId4" Type="http://schemas.openxmlformats.org/officeDocument/2006/relationships/image" Target="../media/image14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7.png"/><Relationship Id="rId5" Type="http://schemas.openxmlformats.org/officeDocument/2006/relationships/image" Target="../media/image146.jpg"/><Relationship Id="rId4" Type="http://schemas.openxmlformats.org/officeDocument/2006/relationships/image" Target="../media/image14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jpg"/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8.jpg"/><Relationship Id="rId11" Type="http://schemas.openxmlformats.org/officeDocument/2006/relationships/image" Target="../media/image173.png"/><Relationship Id="rId5" Type="http://schemas.openxmlformats.org/officeDocument/2006/relationships/image" Target="../media/image167.jpg"/><Relationship Id="rId10" Type="http://schemas.openxmlformats.org/officeDocument/2006/relationships/image" Target="../media/image172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Relationship Id="rId9" Type="http://schemas.openxmlformats.org/officeDocument/2006/relationships/image" Target="../media/image18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0.png"/><Relationship Id="rId4" Type="http://schemas.openxmlformats.org/officeDocument/2006/relationships/image" Target="../media/image18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5.png"/><Relationship Id="rId4" Type="http://schemas.openxmlformats.org/officeDocument/2006/relationships/image" Target="../media/image20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8.png"/><Relationship Id="rId4" Type="http://schemas.openxmlformats.org/officeDocument/2006/relationships/image" Target="../media/image20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2.jp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6.png"/><Relationship Id="rId5" Type="http://schemas.openxmlformats.org/officeDocument/2006/relationships/image" Target="../media/image215.png"/><Relationship Id="rId4" Type="http://schemas.openxmlformats.org/officeDocument/2006/relationships/image" Target="../media/image21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13" Type="http://schemas.openxmlformats.org/officeDocument/2006/relationships/image" Target="../media/image230.png"/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12" Type="http://schemas.openxmlformats.org/officeDocument/2006/relationships/image" Target="../media/image229.png"/><Relationship Id="rId2" Type="http://schemas.openxmlformats.org/officeDocument/2006/relationships/notesSlide" Target="../notesSlides/notesSlide73.xml"/><Relationship Id="rId16" Type="http://schemas.openxmlformats.org/officeDocument/2006/relationships/image" Target="../media/image2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3.png"/><Relationship Id="rId11" Type="http://schemas.openxmlformats.org/officeDocument/2006/relationships/image" Target="../media/image228.png"/><Relationship Id="rId5" Type="http://schemas.openxmlformats.org/officeDocument/2006/relationships/image" Target="../media/image222.png"/><Relationship Id="rId15" Type="http://schemas.openxmlformats.org/officeDocument/2006/relationships/image" Target="../media/image232.png"/><Relationship Id="rId10" Type="http://schemas.openxmlformats.org/officeDocument/2006/relationships/image" Target="../media/image227.png"/><Relationship Id="rId4" Type="http://schemas.openxmlformats.org/officeDocument/2006/relationships/image" Target="../media/image221.png"/><Relationship Id="rId9" Type="http://schemas.openxmlformats.org/officeDocument/2006/relationships/image" Target="../media/image226.png"/><Relationship Id="rId14" Type="http://schemas.openxmlformats.org/officeDocument/2006/relationships/image" Target="../media/image23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6.png"/><Relationship Id="rId4" Type="http://schemas.openxmlformats.org/officeDocument/2006/relationships/image" Target="../media/image23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7" Type="http://schemas.openxmlformats.org/officeDocument/2006/relationships/image" Target="../media/image24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4" Type="http://schemas.openxmlformats.org/officeDocument/2006/relationships/image" Target="../media/image238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3" Type="http://schemas.openxmlformats.org/officeDocument/2006/relationships/image" Target="../media/image242.png"/><Relationship Id="rId7" Type="http://schemas.openxmlformats.org/officeDocument/2006/relationships/image" Target="../media/image246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5.png"/><Relationship Id="rId5" Type="http://schemas.openxmlformats.org/officeDocument/2006/relationships/image" Target="../media/image244.png"/><Relationship Id="rId10" Type="http://schemas.openxmlformats.org/officeDocument/2006/relationships/image" Target="../media/image249.png"/><Relationship Id="rId4" Type="http://schemas.openxmlformats.org/officeDocument/2006/relationships/image" Target="../media/image243.png"/><Relationship Id="rId9" Type="http://schemas.openxmlformats.org/officeDocument/2006/relationships/image" Target="../media/image24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2.png"/><Relationship Id="rId4" Type="http://schemas.openxmlformats.org/officeDocument/2006/relationships/image" Target="../media/image2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02701" y="562681"/>
            <a:ext cx="825500" cy="243840"/>
          </a:xfrm>
          <a:custGeom>
            <a:avLst/>
            <a:gdLst/>
            <a:ahLst/>
            <a:cxnLst/>
            <a:rect l="l" t="t" r="r" b="b"/>
            <a:pathLst>
              <a:path w="825500" h="243840">
                <a:moveTo>
                  <a:pt x="821711" y="141863"/>
                </a:moveTo>
                <a:lnTo>
                  <a:pt x="232185" y="141863"/>
                </a:lnTo>
                <a:lnTo>
                  <a:pt x="250131" y="142598"/>
                </a:lnTo>
                <a:lnTo>
                  <a:pt x="268080" y="144702"/>
                </a:lnTo>
                <a:lnTo>
                  <a:pt x="321982" y="157707"/>
                </a:lnTo>
                <a:lnTo>
                  <a:pt x="357997" y="170433"/>
                </a:lnTo>
                <a:lnTo>
                  <a:pt x="448512" y="207566"/>
                </a:lnTo>
                <a:lnTo>
                  <a:pt x="466725" y="214688"/>
                </a:lnTo>
                <a:lnTo>
                  <a:pt x="503287" y="227409"/>
                </a:lnTo>
                <a:lnTo>
                  <a:pt x="558524" y="240403"/>
                </a:lnTo>
                <a:lnTo>
                  <a:pt x="595651" y="243232"/>
                </a:lnTo>
                <a:lnTo>
                  <a:pt x="607820" y="242708"/>
                </a:lnTo>
                <a:lnTo>
                  <a:pt x="656420" y="235105"/>
                </a:lnTo>
                <a:lnTo>
                  <a:pt x="704889" y="220454"/>
                </a:lnTo>
                <a:lnTo>
                  <a:pt x="741153" y="206259"/>
                </a:lnTo>
                <a:lnTo>
                  <a:pt x="777339" y="190420"/>
                </a:lnTo>
                <a:lnTo>
                  <a:pt x="825465" y="168462"/>
                </a:lnTo>
                <a:lnTo>
                  <a:pt x="823885" y="155535"/>
                </a:lnTo>
                <a:lnTo>
                  <a:pt x="821880" y="142737"/>
                </a:lnTo>
                <a:lnTo>
                  <a:pt x="821711" y="141863"/>
                </a:lnTo>
                <a:close/>
              </a:path>
              <a:path w="825500" h="243840">
                <a:moveTo>
                  <a:pt x="222754" y="0"/>
                </a:moveTo>
                <a:lnTo>
                  <a:pt x="173566" y="6450"/>
                </a:lnTo>
                <a:lnTo>
                  <a:pt x="124591" y="19918"/>
                </a:lnTo>
                <a:lnTo>
                  <a:pt x="87961" y="32958"/>
                </a:lnTo>
                <a:lnTo>
                  <a:pt x="27024" y="56824"/>
                </a:lnTo>
                <a:lnTo>
                  <a:pt x="13588" y="95925"/>
                </a:lnTo>
                <a:lnTo>
                  <a:pt x="3047" y="145397"/>
                </a:lnTo>
                <a:lnTo>
                  <a:pt x="0" y="183528"/>
                </a:lnTo>
                <a:lnTo>
                  <a:pt x="9" y="196382"/>
                </a:lnTo>
                <a:lnTo>
                  <a:pt x="563" y="209293"/>
                </a:lnTo>
                <a:lnTo>
                  <a:pt x="12699" y="204666"/>
                </a:lnTo>
                <a:lnTo>
                  <a:pt x="85479" y="175867"/>
                </a:lnTo>
                <a:lnTo>
                  <a:pt x="97621" y="171289"/>
                </a:lnTo>
                <a:lnTo>
                  <a:pt x="134108" y="158781"/>
                </a:lnTo>
                <a:lnTo>
                  <a:pt x="182968" y="146543"/>
                </a:lnTo>
                <a:lnTo>
                  <a:pt x="232185" y="141863"/>
                </a:lnTo>
                <a:lnTo>
                  <a:pt x="821711" y="141863"/>
                </a:lnTo>
                <a:lnTo>
                  <a:pt x="819424" y="130088"/>
                </a:lnTo>
                <a:lnTo>
                  <a:pt x="816487" y="117609"/>
                </a:lnTo>
                <a:lnTo>
                  <a:pt x="813042" y="105319"/>
                </a:lnTo>
                <a:lnTo>
                  <a:pt x="811695" y="101233"/>
                </a:lnTo>
                <a:lnTo>
                  <a:pt x="591453" y="101233"/>
                </a:lnTo>
                <a:lnTo>
                  <a:pt x="573511" y="100498"/>
                </a:lnTo>
                <a:lnTo>
                  <a:pt x="519609" y="90685"/>
                </a:lnTo>
                <a:lnTo>
                  <a:pt x="465438" y="72662"/>
                </a:lnTo>
                <a:lnTo>
                  <a:pt x="374018" y="35546"/>
                </a:lnTo>
                <a:lnTo>
                  <a:pt x="355497" y="28432"/>
                </a:lnTo>
                <a:lnTo>
                  <a:pt x="318161" y="15731"/>
                </a:lnTo>
                <a:lnTo>
                  <a:pt x="280381" y="6083"/>
                </a:lnTo>
                <a:lnTo>
                  <a:pt x="242101" y="706"/>
                </a:lnTo>
                <a:lnTo>
                  <a:pt x="222754" y="0"/>
                </a:lnTo>
                <a:close/>
              </a:path>
              <a:path w="825500" h="243840">
                <a:moveTo>
                  <a:pt x="787191" y="47415"/>
                </a:moveTo>
                <a:lnTo>
                  <a:pt x="738254" y="66990"/>
                </a:lnTo>
                <a:lnTo>
                  <a:pt x="701594" y="80297"/>
                </a:lnTo>
                <a:lnTo>
                  <a:pt x="664930" y="91184"/>
                </a:lnTo>
                <a:lnTo>
                  <a:pt x="615980" y="100006"/>
                </a:lnTo>
                <a:lnTo>
                  <a:pt x="591453" y="101233"/>
                </a:lnTo>
                <a:lnTo>
                  <a:pt x="811695" y="101233"/>
                </a:lnTo>
                <a:lnTo>
                  <a:pt x="809059" y="93239"/>
                </a:lnTo>
                <a:lnTo>
                  <a:pt x="804511" y="81389"/>
                </a:lnTo>
                <a:lnTo>
                  <a:pt x="799369" y="69788"/>
                </a:lnTo>
                <a:lnTo>
                  <a:pt x="793605" y="58457"/>
                </a:lnTo>
                <a:lnTo>
                  <a:pt x="787191" y="47415"/>
                </a:lnTo>
                <a:close/>
              </a:path>
            </a:pathLst>
          </a:custGeom>
          <a:solidFill>
            <a:srgbClr val="29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62910" y="360029"/>
            <a:ext cx="716915" cy="265430"/>
          </a:xfrm>
          <a:custGeom>
            <a:avLst/>
            <a:gdLst/>
            <a:ahLst/>
            <a:cxnLst/>
            <a:rect l="l" t="t" r="r" b="b"/>
            <a:pathLst>
              <a:path w="716914" h="265430">
                <a:moveTo>
                  <a:pt x="683037" y="163951"/>
                </a:moveTo>
                <a:lnTo>
                  <a:pt x="171976" y="163951"/>
                </a:lnTo>
                <a:lnTo>
                  <a:pt x="189921" y="164687"/>
                </a:lnTo>
                <a:lnTo>
                  <a:pt x="207867" y="166792"/>
                </a:lnTo>
                <a:lnTo>
                  <a:pt x="261727" y="179801"/>
                </a:lnTo>
                <a:lnTo>
                  <a:pt x="297666" y="192531"/>
                </a:lnTo>
                <a:lnTo>
                  <a:pt x="387716" y="229682"/>
                </a:lnTo>
                <a:lnTo>
                  <a:pt x="405773" y="236807"/>
                </a:lnTo>
                <a:lnTo>
                  <a:pt x="441945" y="249537"/>
                </a:lnTo>
                <a:lnTo>
                  <a:pt x="496372" y="262545"/>
                </a:lnTo>
                <a:lnTo>
                  <a:pt x="532787" y="265384"/>
                </a:lnTo>
                <a:lnTo>
                  <a:pt x="545117" y="264987"/>
                </a:lnTo>
                <a:lnTo>
                  <a:pt x="594310" y="257812"/>
                </a:lnTo>
                <a:lnTo>
                  <a:pt x="631107" y="247770"/>
                </a:lnTo>
                <a:lnTo>
                  <a:pt x="667856" y="235029"/>
                </a:lnTo>
                <a:lnTo>
                  <a:pt x="716837" y="215859"/>
                </a:lnTo>
                <a:lnTo>
                  <a:pt x="705748" y="196832"/>
                </a:lnTo>
                <a:lnTo>
                  <a:pt x="693700" y="178470"/>
                </a:lnTo>
                <a:lnTo>
                  <a:pt x="683037" y="163951"/>
                </a:lnTo>
                <a:close/>
              </a:path>
              <a:path w="716914" h="265430">
                <a:moveTo>
                  <a:pt x="352326" y="0"/>
                </a:moveTo>
                <a:lnTo>
                  <a:pt x="306415" y="2515"/>
                </a:lnTo>
                <a:lnTo>
                  <a:pt x="261989" y="9868"/>
                </a:lnTo>
                <a:lnTo>
                  <a:pt x="219380" y="21768"/>
                </a:lnTo>
                <a:lnTo>
                  <a:pt x="178923" y="37924"/>
                </a:lnTo>
                <a:lnTo>
                  <a:pt x="140950" y="58046"/>
                </a:lnTo>
                <a:lnTo>
                  <a:pt x="105794" y="81844"/>
                </a:lnTo>
                <a:lnTo>
                  <a:pt x="73788" y="109026"/>
                </a:lnTo>
                <a:lnTo>
                  <a:pt x="45265" y="139303"/>
                </a:lnTo>
                <a:lnTo>
                  <a:pt x="20558" y="172383"/>
                </a:lnTo>
                <a:lnTo>
                  <a:pt x="0" y="207977"/>
                </a:lnTo>
                <a:lnTo>
                  <a:pt x="24412" y="198368"/>
                </a:lnTo>
                <a:lnTo>
                  <a:pt x="36636" y="193742"/>
                </a:lnTo>
                <a:lnTo>
                  <a:pt x="73385" y="181089"/>
                </a:lnTo>
                <a:lnTo>
                  <a:pt x="110252" y="171185"/>
                </a:lnTo>
                <a:lnTo>
                  <a:pt x="159602" y="164270"/>
                </a:lnTo>
                <a:lnTo>
                  <a:pt x="171976" y="163951"/>
                </a:lnTo>
                <a:lnTo>
                  <a:pt x="683037" y="163951"/>
                </a:lnTo>
                <a:lnTo>
                  <a:pt x="680728" y="160807"/>
                </a:lnTo>
                <a:lnTo>
                  <a:pt x="652150" y="127713"/>
                </a:lnTo>
                <a:lnTo>
                  <a:pt x="620289" y="97817"/>
                </a:lnTo>
                <a:lnTo>
                  <a:pt x="585424" y="71388"/>
                </a:lnTo>
                <a:lnTo>
                  <a:pt x="547831" y="48694"/>
                </a:lnTo>
                <a:lnTo>
                  <a:pt x="507787" y="30005"/>
                </a:lnTo>
                <a:lnTo>
                  <a:pt x="465568" y="15588"/>
                </a:lnTo>
                <a:lnTo>
                  <a:pt x="421452" y="5712"/>
                </a:lnTo>
                <a:lnTo>
                  <a:pt x="375716" y="645"/>
                </a:lnTo>
                <a:lnTo>
                  <a:pt x="352326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01258" y="743206"/>
            <a:ext cx="825500" cy="243840"/>
          </a:xfrm>
          <a:custGeom>
            <a:avLst/>
            <a:gdLst/>
            <a:ahLst/>
            <a:cxnLst/>
            <a:rect l="l" t="t" r="r" b="b"/>
            <a:pathLst>
              <a:path w="825500" h="243840">
                <a:moveTo>
                  <a:pt x="813887" y="142085"/>
                </a:moveTo>
                <a:lnTo>
                  <a:pt x="233629" y="142085"/>
                </a:lnTo>
                <a:lnTo>
                  <a:pt x="251574" y="142820"/>
                </a:lnTo>
                <a:lnTo>
                  <a:pt x="269520" y="144923"/>
                </a:lnTo>
                <a:lnTo>
                  <a:pt x="323367" y="157925"/>
                </a:lnTo>
                <a:lnTo>
                  <a:pt x="377243" y="177769"/>
                </a:lnTo>
                <a:lnTo>
                  <a:pt x="449150" y="207776"/>
                </a:lnTo>
                <a:lnTo>
                  <a:pt x="467143" y="214898"/>
                </a:lnTo>
                <a:lnTo>
                  <a:pt x="503156" y="227621"/>
                </a:lnTo>
                <a:lnTo>
                  <a:pt x="557247" y="240622"/>
                </a:lnTo>
                <a:lnTo>
                  <a:pt x="593362" y="243461"/>
                </a:lnTo>
                <a:lnTo>
                  <a:pt x="605544" y="243125"/>
                </a:lnTo>
                <a:lnTo>
                  <a:pt x="654193" y="236184"/>
                </a:lnTo>
                <a:lnTo>
                  <a:pt x="702815" y="222126"/>
                </a:lnTo>
                <a:lnTo>
                  <a:pt x="739342" y="208382"/>
                </a:lnTo>
                <a:lnTo>
                  <a:pt x="800499" y="182438"/>
                </a:lnTo>
                <a:lnTo>
                  <a:pt x="812633" y="146808"/>
                </a:lnTo>
                <a:lnTo>
                  <a:pt x="813887" y="142085"/>
                </a:lnTo>
                <a:close/>
              </a:path>
              <a:path w="825500" h="243840">
                <a:moveTo>
                  <a:pt x="231619" y="0"/>
                </a:moveTo>
                <a:lnTo>
                  <a:pt x="182462" y="5104"/>
                </a:lnTo>
                <a:lnTo>
                  <a:pt x="133584" y="17613"/>
                </a:lnTo>
                <a:lnTo>
                  <a:pt x="97063" y="30237"/>
                </a:lnTo>
                <a:lnTo>
                  <a:pt x="12120" y="63652"/>
                </a:lnTo>
                <a:lnTo>
                  <a:pt x="0" y="68262"/>
                </a:lnTo>
                <a:lnTo>
                  <a:pt x="6574" y="112333"/>
                </a:lnTo>
                <a:lnTo>
                  <a:pt x="16725" y="149283"/>
                </a:lnTo>
                <a:lnTo>
                  <a:pt x="37663" y="195413"/>
                </a:lnTo>
                <a:lnTo>
                  <a:pt x="86314" y="176252"/>
                </a:lnTo>
                <a:lnTo>
                  <a:pt x="98495" y="171671"/>
                </a:lnTo>
                <a:lnTo>
                  <a:pt x="135111" y="159123"/>
                </a:lnTo>
                <a:lnTo>
                  <a:pt x="184174" y="146808"/>
                </a:lnTo>
                <a:lnTo>
                  <a:pt x="233629" y="142085"/>
                </a:lnTo>
                <a:lnTo>
                  <a:pt x="813887" y="142085"/>
                </a:lnTo>
                <a:lnTo>
                  <a:pt x="815866" y="134632"/>
                </a:lnTo>
                <a:lnTo>
                  <a:pt x="818664" y="122316"/>
                </a:lnTo>
                <a:lnTo>
                  <a:pt x="821005" y="109881"/>
                </a:lnTo>
                <a:lnTo>
                  <a:pt x="822258" y="101455"/>
                </a:lnTo>
                <a:lnTo>
                  <a:pt x="592896" y="101455"/>
                </a:lnTo>
                <a:lnTo>
                  <a:pt x="574956" y="100719"/>
                </a:lnTo>
                <a:lnTo>
                  <a:pt x="521118" y="90902"/>
                </a:lnTo>
                <a:lnTo>
                  <a:pt x="467214" y="72867"/>
                </a:lnTo>
                <a:lnTo>
                  <a:pt x="377091" y="35706"/>
                </a:lnTo>
                <a:lnTo>
                  <a:pt x="359006" y="28579"/>
                </a:lnTo>
                <a:lnTo>
                  <a:pt x="322761" y="15847"/>
                </a:lnTo>
                <a:lnTo>
                  <a:pt x="268176" y="2837"/>
                </a:lnTo>
                <a:lnTo>
                  <a:pt x="249916" y="733"/>
                </a:lnTo>
                <a:lnTo>
                  <a:pt x="231619" y="0"/>
                </a:lnTo>
                <a:close/>
              </a:path>
              <a:path w="825500" h="243840">
                <a:moveTo>
                  <a:pt x="824345" y="33547"/>
                </a:moveTo>
                <a:lnTo>
                  <a:pt x="812190" y="38234"/>
                </a:lnTo>
                <a:lnTo>
                  <a:pt x="739229" y="67297"/>
                </a:lnTo>
                <a:lnTo>
                  <a:pt x="727060" y="71904"/>
                </a:lnTo>
                <a:lnTo>
                  <a:pt x="690531" y="84478"/>
                </a:lnTo>
                <a:lnTo>
                  <a:pt x="641761" y="96762"/>
                </a:lnTo>
                <a:lnTo>
                  <a:pt x="592896" y="101455"/>
                </a:lnTo>
                <a:lnTo>
                  <a:pt x="822258" y="101455"/>
                </a:lnTo>
                <a:lnTo>
                  <a:pt x="822869" y="97342"/>
                </a:lnTo>
                <a:lnTo>
                  <a:pt x="824237" y="84711"/>
                </a:lnTo>
                <a:lnTo>
                  <a:pt x="825088" y="72002"/>
                </a:lnTo>
                <a:lnTo>
                  <a:pt x="825403" y="59230"/>
                </a:lnTo>
                <a:lnTo>
                  <a:pt x="825162" y="46407"/>
                </a:lnTo>
                <a:lnTo>
                  <a:pt x="824345" y="33547"/>
                </a:lnTo>
                <a:close/>
              </a:path>
            </a:pathLst>
          </a:custGeom>
          <a:solidFill>
            <a:srgbClr val="29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52129" y="928410"/>
            <a:ext cx="714375" cy="261620"/>
          </a:xfrm>
          <a:custGeom>
            <a:avLst/>
            <a:gdLst/>
            <a:ahLst/>
            <a:cxnLst/>
            <a:rect l="l" t="t" r="r" b="b"/>
            <a:pathLst>
              <a:path w="714375" h="261619">
                <a:moveTo>
                  <a:pt x="171869" y="0"/>
                </a:moveTo>
                <a:lnTo>
                  <a:pt x="122486" y="6652"/>
                </a:lnTo>
                <a:lnTo>
                  <a:pt x="73393" y="20254"/>
                </a:lnTo>
                <a:lnTo>
                  <a:pt x="36682" y="33398"/>
                </a:lnTo>
                <a:lnTo>
                  <a:pt x="0" y="47802"/>
                </a:lnTo>
                <a:lnTo>
                  <a:pt x="11150" y="66557"/>
                </a:lnTo>
                <a:lnTo>
                  <a:pt x="36250" y="102100"/>
                </a:lnTo>
                <a:lnTo>
                  <a:pt x="64853" y="134791"/>
                </a:lnTo>
                <a:lnTo>
                  <a:pt x="96682" y="164357"/>
                </a:lnTo>
                <a:lnTo>
                  <a:pt x="131461" y="190522"/>
                </a:lnTo>
                <a:lnTo>
                  <a:pt x="168912" y="213011"/>
                </a:lnTo>
                <a:lnTo>
                  <a:pt x="208760" y="231550"/>
                </a:lnTo>
                <a:lnTo>
                  <a:pt x="250728" y="245863"/>
                </a:lnTo>
                <a:lnTo>
                  <a:pt x="294539" y="255676"/>
                </a:lnTo>
                <a:lnTo>
                  <a:pt x="339917" y="260715"/>
                </a:lnTo>
                <a:lnTo>
                  <a:pt x="363108" y="261357"/>
                </a:lnTo>
                <a:lnTo>
                  <a:pt x="386011" y="260736"/>
                </a:lnTo>
                <a:lnTo>
                  <a:pt x="430779" y="255869"/>
                </a:lnTo>
                <a:lnTo>
                  <a:pt x="473907" y="246404"/>
                </a:lnTo>
                <a:lnTo>
                  <a:pt x="515086" y="232619"/>
                </a:lnTo>
                <a:lnTo>
                  <a:pt x="554009" y="214794"/>
                </a:lnTo>
                <a:lnTo>
                  <a:pt x="590365" y="193208"/>
                </a:lnTo>
                <a:lnTo>
                  <a:pt x="623848" y="168141"/>
                </a:lnTo>
                <a:lnTo>
                  <a:pt x="654148" y="139872"/>
                </a:lnTo>
                <a:lnTo>
                  <a:pt x="680957" y="108680"/>
                </a:lnTo>
                <a:lnTo>
                  <a:pt x="686444" y="101088"/>
                </a:lnTo>
                <a:lnTo>
                  <a:pt x="542025" y="101088"/>
                </a:lnTo>
                <a:lnTo>
                  <a:pt x="524092" y="100353"/>
                </a:lnTo>
                <a:lnTo>
                  <a:pt x="470199" y="90549"/>
                </a:lnTo>
                <a:lnTo>
                  <a:pt x="415990" y="72543"/>
                </a:lnTo>
                <a:lnTo>
                  <a:pt x="324319" y="35468"/>
                </a:lnTo>
                <a:lnTo>
                  <a:pt x="305711" y="28364"/>
                </a:lnTo>
                <a:lnTo>
                  <a:pt x="268153" y="15683"/>
                </a:lnTo>
                <a:lnTo>
                  <a:pt x="230082" y="6055"/>
                </a:lnTo>
                <a:lnTo>
                  <a:pt x="191433" y="697"/>
                </a:lnTo>
                <a:lnTo>
                  <a:pt x="171869" y="0"/>
                </a:lnTo>
                <a:close/>
              </a:path>
              <a:path w="714375" h="261619">
                <a:moveTo>
                  <a:pt x="713952" y="57023"/>
                </a:moveTo>
                <a:lnTo>
                  <a:pt x="677107" y="71351"/>
                </a:lnTo>
                <a:lnTo>
                  <a:pt x="640269" y="84020"/>
                </a:lnTo>
                <a:lnTo>
                  <a:pt x="603433" y="93897"/>
                </a:lnTo>
                <a:lnTo>
                  <a:pt x="554309" y="100772"/>
                </a:lnTo>
                <a:lnTo>
                  <a:pt x="542025" y="101088"/>
                </a:lnTo>
                <a:lnTo>
                  <a:pt x="686444" y="101088"/>
                </a:lnTo>
                <a:lnTo>
                  <a:pt x="692957" y="92075"/>
                </a:lnTo>
                <a:lnTo>
                  <a:pt x="703968" y="74844"/>
                </a:lnTo>
                <a:lnTo>
                  <a:pt x="713952" y="57023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29513" y="566287"/>
            <a:ext cx="1390650" cy="417830"/>
          </a:xfrm>
          <a:custGeom>
            <a:avLst/>
            <a:gdLst/>
            <a:ahLst/>
            <a:cxnLst/>
            <a:rect l="l" t="t" r="r" b="b"/>
            <a:pathLst>
              <a:path w="1390650" h="417830">
                <a:moveTo>
                  <a:pt x="1256525" y="0"/>
                </a:moveTo>
                <a:lnTo>
                  <a:pt x="1071240" y="0"/>
                </a:lnTo>
                <a:lnTo>
                  <a:pt x="983934" y="417240"/>
                </a:lnTo>
                <a:lnTo>
                  <a:pt x="1069790" y="417240"/>
                </a:lnTo>
                <a:lnTo>
                  <a:pt x="1106079" y="244510"/>
                </a:lnTo>
                <a:lnTo>
                  <a:pt x="1274941" y="244510"/>
                </a:lnTo>
                <a:lnTo>
                  <a:pt x="1273993" y="238116"/>
                </a:lnTo>
                <a:lnTo>
                  <a:pt x="1287505" y="235297"/>
                </a:lnTo>
                <a:lnTo>
                  <a:pt x="1300261" y="231716"/>
                </a:lnTo>
                <a:lnTo>
                  <a:pt x="1344578" y="208792"/>
                </a:lnTo>
                <a:lnTo>
                  <a:pt x="1370278" y="181904"/>
                </a:lnTo>
                <a:lnTo>
                  <a:pt x="1119021" y="181904"/>
                </a:lnTo>
                <a:lnTo>
                  <a:pt x="1142429" y="69768"/>
                </a:lnTo>
                <a:lnTo>
                  <a:pt x="1384592" y="69768"/>
                </a:lnTo>
                <a:lnTo>
                  <a:pt x="1383889" y="67216"/>
                </a:lnTo>
                <a:lnTo>
                  <a:pt x="1358160" y="26953"/>
                </a:lnTo>
                <a:lnTo>
                  <a:pt x="1322256" y="7077"/>
                </a:lnTo>
                <a:lnTo>
                  <a:pt x="1272100" y="287"/>
                </a:lnTo>
                <a:lnTo>
                  <a:pt x="1256525" y="0"/>
                </a:lnTo>
                <a:close/>
              </a:path>
              <a:path w="1390650" h="417830">
                <a:moveTo>
                  <a:pt x="1274941" y="244510"/>
                </a:moveTo>
                <a:lnTo>
                  <a:pt x="1106079" y="244510"/>
                </a:lnTo>
                <a:lnTo>
                  <a:pt x="1153318" y="244919"/>
                </a:lnTo>
                <a:lnTo>
                  <a:pt x="1166380" y="246739"/>
                </a:lnTo>
                <a:lnTo>
                  <a:pt x="1202043" y="272087"/>
                </a:lnTo>
                <a:lnTo>
                  <a:pt x="1223495" y="312248"/>
                </a:lnTo>
                <a:lnTo>
                  <a:pt x="1241690" y="355451"/>
                </a:lnTo>
                <a:lnTo>
                  <a:pt x="1259016" y="400293"/>
                </a:lnTo>
                <a:lnTo>
                  <a:pt x="1264724" y="417240"/>
                </a:lnTo>
                <a:lnTo>
                  <a:pt x="1352953" y="407035"/>
                </a:lnTo>
                <a:lnTo>
                  <a:pt x="1336724" y="368030"/>
                </a:lnTo>
                <a:lnTo>
                  <a:pt x="1320772" y="332799"/>
                </a:lnTo>
                <a:lnTo>
                  <a:pt x="1299191" y="290498"/>
                </a:lnTo>
                <a:lnTo>
                  <a:pt x="1280672" y="259013"/>
                </a:lnTo>
                <a:lnTo>
                  <a:pt x="1275479" y="248146"/>
                </a:lnTo>
                <a:lnTo>
                  <a:pt x="1274941" y="244510"/>
                </a:lnTo>
                <a:close/>
              </a:path>
              <a:path w="1390650" h="417830">
                <a:moveTo>
                  <a:pt x="1384592" y="69768"/>
                </a:moveTo>
                <a:lnTo>
                  <a:pt x="1142429" y="69768"/>
                </a:lnTo>
                <a:lnTo>
                  <a:pt x="1243034" y="69818"/>
                </a:lnTo>
                <a:lnTo>
                  <a:pt x="1258137" y="70546"/>
                </a:lnTo>
                <a:lnTo>
                  <a:pt x="1298674" y="89132"/>
                </a:lnTo>
                <a:lnTo>
                  <a:pt x="1304202" y="117317"/>
                </a:lnTo>
                <a:lnTo>
                  <a:pt x="1301641" y="128183"/>
                </a:lnTo>
                <a:lnTo>
                  <a:pt x="1278422" y="161586"/>
                </a:lnTo>
                <a:lnTo>
                  <a:pt x="1237860" y="177987"/>
                </a:lnTo>
                <a:lnTo>
                  <a:pt x="1199233" y="181278"/>
                </a:lnTo>
                <a:lnTo>
                  <a:pt x="1164585" y="181904"/>
                </a:lnTo>
                <a:lnTo>
                  <a:pt x="1370278" y="181904"/>
                </a:lnTo>
                <a:lnTo>
                  <a:pt x="1388057" y="134652"/>
                </a:lnTo>
                <a:lnTo>
                  <a:pt x="1390237" y="105920"/>
                </a:lnTo>
                <a:lnTo>
                  <a:pt x="1389347" y="92261"/>
                </a:lnTo>
                <a:lnTo>
                  <a:pt x="1387238" y="79372"/>
                </a:lnTo>
                <a:lnTo>
                  <a:pt x="1384592" y="69768"/>
                </a:lnTo>
                <a:close/>
              </a:path>
              <a:path w="1390650" h="417830">
                <a:moveTo>
                  <a:pt x="173022" y="0"/>
                </a:moveTo>
                <a:lnTo>
                  <a:pt x="87309" y="0"/>
                </a:lnTo>
                <a:lnTo>
                  <a:pt x="0" y="417240"/>
                </a:lnTo>
                <a:lnTo>
                  <a:pt x="85917" y="417240"/>
                </a:lnTo>
                <a:lnTo>
                  <a:pt x="124934" y="230825"/>
                </a:lnTo>
                <a:lnTo>
                  <a:pt x="372083" y="230825"/>
                </a:lnTo>
                <a:lnTo>
                  <a:pt x="386654" y="161056"/>
                </a:lnTo>
                <a:lnTo>
                  <a:pt x="139375" y="161056"/>
                </a:lnTo>
                <a:lnTo>
                  <a:pt x="173022" y="0"/>
                </a:lnTo>
                <a:close/>
              </a:path>
              <a:path w="1390650" h="417830">
                <a:moveTo>
                  <a:pt x="372083" y="230825"/>
                </a:moveTo>
                <a:lnTo>
                  <a:pt x="286249" y="230825"/>
                </a:lnTo>
                <a:lnTo>
                  <a:pt x="247293" y="417240"/>
                </a:lnTo>
                <a:lnTo>
                  <a:pt x="333149" y="417240"/>
                </a:lnTo>
                <a:lnTo>
                  <a:pt x="372083" y="230825"/>
                </a:lnTo>
                <a:close/>
              </a:path>
              <a:path w="1390650" h="417830">
                <a:moveTo>
                  <a:pt x="588693" y="0"/>
                </a:moveTo>
                <a:lnTo>
                  <a:pt x="503005" y="0"/>
                </a:lnTo>
                <a:lnTo>
                  <a:pt x="415695" y="417240"/>
                </a:lnTo>
                <a:lnTo>
                  <a:pt x="501682" y="417240"/>
                </a:lnTo>
                <a:lnTo>
                  <a:pt x="588693" y="0"/>
                </a:lnTo>
                <a:close/>
              </a:path>
              <a:path w="1390650" h="417830">
                <a:moveTo>
                  <a:pt x="782442" y="0"/>
                </a:moveTo>
                <a:lnTo>
                  <a:pt x="670084" y="0"/>
                </a:lnTo>
                <a:lnTo>
                  <a:pt x="582765" y="417240"/>
                </a:lnTo>
                <a:lnTo>
                  <a:pt x="738902" y="417196"/>
                </a:lnTo>
                <a:lnTo>
                  <a:pt x="781632" y="415380"/>
                </a:lnTo>
                <a:lnTo>
                  <a:pt x="825761" y="407329"/>
                </a:lnTo>
                <a:lnTo>
                  <a:pt x="861340" y="393175"/>
                </a:lnTo>
                <a:lnTo>
                  <a:pt x="901918" y="364776"/>
                </a:lnTo>
                <a:lnTo>
                  <a:pt x="916105" y="350062"/>
                </a:lnTo>
                <a:lnTo>
                  <a:pt x="682645" y="350062"/>
                </a:lnTo>
                <a:lnTo>
                  <a:pt x="741331" y="68915"/>
                </a:lnTo>
                <a:lnTo>
                  <a:pt x="954533" y="68915"/>
                </a:lnTo>
                <a:lnTo>
                  <a:pt x="954404" y="68677"/>
                </a:lnTo>
                <a:lnTo>
                  <a:pt x="920971" y="30394"/>
                </a:lnTo>
                <a:lnTo>
                  <a:pt x="887672" y="11555"/>
                </a:lnTo>
                <a:lnTo>
                  <a:pt x="837704" y="1080"/>
                </a:lnTo>
                <a:lnTo>
                  <a:pt x="816129" y="281"/>
                </a:lnTo>
                <a:lnTo>
                  <a:pt x="782442" y="0"/>
                </a:lnTo>
                <a:close/>
              </a:path>
              <a:path w="1390650" h="417830">
                <a:moveTo>
                  <a:pt x="954533" y="68915"/>
                </a:moveTo>
                <a:lnTo>
                  <a:pt x="741331" y="68915"/>
                </a:lnTo>
                <a:lnTo>
                  <a:pt x="803911" y="69100"/>
                </a:lnTo>
                <a:lnTo>
                  <a:pt x="817239" y="69884"/>
                </a:lnTo>
                <a:lnTo>
                  <a:pt x="862261" y="84566"/>
                </a:lnTo>
                <a:lnTo>
                  <a:pt x="887606" y="123125"/>
                </a:lnTo>
                <a:lnTo>
                  <a:pt x="893002" y="163433"/>
                </a:lnTo>
                <a:lnTo>
                  <a:pt x="893281" y="181678"/>
                </a:lnTo>
                <a:lnTo>
                  <a:pt x="892474" y="194404"/>
                </a:lnTo>
                <a:lnTo>
                  <a:pt x="882432" y="243473"/>
                </a:lnTo>
                <a:lnTo>
                  <a:pt x="867033" y="278978"/>
                </a:lnTo>
                <a:lnTo>
                  <a:pt x="836407" y="318909"/>
                </a:lnTo>
                <a:lnTo>
                  <a:pt x="804241" y="340807"/>
                </a:lnTo>
                <a:lnTo>
                  <a:pt x="757521" y="349284"/>
                </a:lnTo>
                <a:lnTo>
                  <a:pt x="726103" y="350062"/>
                </a:lnTo>
                <a:lnTo>
                  <a:pt x="916105" y="350062"/>
                </a:lnTo>
                <a:lnTo>
                  <a:pt x="941287" y="315759"/>
                </a:lnTo>
                <a:lnTo>
                  <a:pt x="959424" y="280831"/>
                </a:lnTo>
                <a:lnTo>
                  <a:pt x="973453" y="235076"/>
                </a:lnTo>
                <a:lnTo>
                  <a:pt x="978689" y="195763"/>
                </a:lnTo>
                <a:lnTo>
                  <a:pt x="979657" y="166624"/>
                </a:lnTo>
                <a:lnTo>
                  <a:pt x="979128" y="155485"/>
                </a:lnTo>
                <a:lnTo>
                  <a:pt x="969648" y="102953"/>
                </a:lnTo>
                <a:lnTo>
                  <a:pt x="960213" y="79388"/>
                </a:lnTo>
                <a:lnTo>
                  <a:pt x="954533" y="68915"/>
                </a:lnTo>
                <a:close/>
              </a:path>
              <a:path w="1390650" h="417830">
                <a:moveTo>
                  <a:pt x="420291" y="0"/>
                </a:moveTo>
                <a:lnTo>
                  <a:pt x="334615" y="0"/>
                </a:lnTo>
                <a:lnTo>
                  <a:pt x="300669" y="161056"/>
                </a:lnTo>
                <a:lnTo>
                  <a:pt x="386654" y="161056"/>
                </a:lnTo>
                <a:lnTo>
                  <a:pt x="42029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92493" y="566287"/>
            <a:ext cx="1178560" cy="417830"/>
          </a:xfrm>
          <a:custGeom>
            <a:avLst/>
            <a:gdLst/>
            <a:ahLst/>
            <a:cxnLst/>
            <a:rect l="l" t="t" r="r" b="b"/>
            <a:pathLst>
              <a:path w="1178560" h="417830">
                <a:moveTo>
                  <a:pt x="1042781" y="69768"/>
                </a:moveTo>
                <a:lnTo>
                  <a:pt x="957102" y="69768"/>
                </a:lnTo>
                <a:lnTo>
                  <a:pt x="884285" y="417240"/>
                </a:lnTo>
                <a:lnTo>
                  <a:pt x="970208" y="417240"/>
                </a:lnTo>
                <a:lnTo>
                  <a:pt x="1042781" y="69768"/>
                </a:lnTo>
                <a:close/>
              </a:path>
              <a:path w="1178560" h="417830">
                <a:moveTo>
                  <a:pt x="1177991" y="0"/>
                </a:moveTo>
                <a:lnTo>
                  <a:pt x="849325" y="0"/>
                </a:lnTo>
                <a:lnTo>
                  <a:pt x="834816" y="69768"/>
                </a:lnTo>
                <a:lnTo>
                  <a:pt x="1163482" y="69768"/>
                </a:lnTo>
                <a:lnTo>
                  <a:pt x="1177991" y="0"/>
                </a:lnTo>
                <a:close/>
              </a:path>
              <a:path w="1178560" h="417830">
                <a:moveTo>
                  <a:pt x="379415" y="0"/>
                </a:moveTo>
                <a:lnTo>
                  <a:pt x="87477" y="0"/>
                </a:lnTo>
                <a:lnTo>
                  <a:pt x="0" y="417240"/>
                </a:lnTo>
                <a:lnTo>
                  <a:pt x="85984" y="417240"/>
                </a:lnTo>
                <a:lnTo>
                  <a:pt x="122986" y="239633"/>
                </a:lnTo>
                <a:lnTo>
                  <a:pt x="325008" y="239633"/>
                </a:lnTo>
                <a:lnTo>
                  <a:pt x="339608" y="169865"/>
                </a:lnTo>
                <a:lnTo>
                  <a:pt x="137495" y="169865"/>
                </a:lnTo>
                <a:lnTo>
                  <a:pt x="158556" y="69768"/>
                </a:lnTo>
                <a:lnTo>
                  <a:pt x="364601" y="69768"/>
                </a:lnTo>
                <a:lnTo>
                  <a:pt x="379415" y="0"/>
                </a:lnTo>
                <a:close/>
              </a:path>
              <a:path w="1178560" h="417830">
                <a:moveTo>
                  <a:pt x="526481" y="0"/>
                </a:moveTo>
                <a:lnTo>
                  <a:pt x="440832" y="0"/>
                </a:lnTo>
                <a:lnTo>
                  <a:pt x="353476" y="417240"/>
                </a:lnTo>
                <a:lnTo>
                  <a:pt x="439430" y="417240"/>
                </a:lnTo>
                <a:lnTo>
                  <a:pt x="526481" y="0"/>
                </a:lnTo>
                <a:close/>
              </a:path>
              <a:path w="1178560" h="417830">
                <a:moveTo>
                  <a:pt x="694425" y="0"/>
                </a:moveTo>
                <a:lnTo>
                  <a:pt x="608746" y="0"/>
                </a:lnTo>
                <a:lnTo>
                  <a:pt x="521421" y="417240"/>
                </a:lnTo>
                <a:lnTo>
                  <a:pt x="819576" y="417240"/>
                </a:lnTo>
                <a:lnTo>
                  <a:pt x="834115" y="347471"/>
                </a:lnTo>
                <a:lnTo>
                  <a:pt x="621852" y="347471"/>
                </a:lnTo>
                <a:lnTo>
                  <a:pt x="69442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65861" y="1349739"/>
            <a:ext cx="4668258" cy="5454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5537" y="1707986"/>
            <a:ext cx="3308180" cy="19224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6049" y="1150549"/>
            <a:ext cx="2367695" cy="2554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3750" y="1707986"/>
            <a:ext cx="4180811" cy="1921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6049" y="1150549"/>
            <a:ext cx="2367695" cy="2554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6049" y="1150549"/>
            <a:ext cx="1631950" cy="307975"/>
          </a:xfrm>
          <a:custGeom>
            <a:avLst/>
            <a:gdLst/>
            <a:ahLst/>
            <a:cxnLst/>
            <a:rect l="l" t="t" r="r" b="b"/>
            <a:pathLst>
              <a:path w="1631950" h="307975">
                <a:moveTo>
                  <a:pt x="44803" y="53029"/>
                </a:moveTo>
                <a:lnTo>
                  <a:pt x="0" y="53029"/>
                </a:lnTo>
                <a:lnTo>
                  <a:pt x="0" y="251768"/>
                </a:lnTo>
                <a:lnTo>
                  <a:pt x="44803" y="251768"/>
                </a:lnTo>
                <a:lnTo>
                  <a:pt x="44803" y="53029"/>
                </a:lnTo>
                <a:close/>
              </a:path>
              <a:path w="1631950" h="307975">
                <a:moveTo>
                  <a:pt x="92616" y="206346"/>
                </a:moveTo>
                <a:lnTo>
                  <a:pt x="80487" y="240095"/>
                </a:lnTo>
                <a:lnTo>
                  <a:pt x="91223" y="245813"/>
                </a:lnTo>
                <a:lnTo>
                  <a:pt x="105578" y="251577"/>
                </a:lnTo>
                <a:lnTo>
                  <a:pt x="118122" y="254462"/>
                </a:lnTo>
                <a:lnTo>
                  <a:pt x="130420" y="255422"/>
                </a:lnTo>
                <a:lnTo>
                  <a:pt x="132299" y="255407"/>
                </a:lnTo>
                <a:lnTo>
                  <a:pt x="171462" y="245613"/>
                </a:lnTo>
                <a:lnTo>
                  <a:pt x="190270" y="222193"/>
                </a:lnTo>
                <a:lnTo>
                  <a:pt x="125132" y="222193"/>
                </a:lnTo>
                <a:lnTo>
                  <a:pt x="118728" y="220870"/>
                </a:lnTo>
                <a:lnTo>
                  <a:pt x="106131" y="215597"/>
                </a:lnTo>
                <a:lnTo>
                  <a:pt x="99523" y="211631"/>
                </a:lnTo>
                <a:lnTo>
                  <a:pt x="92616" y="206346"/>
                </a:lnTo>
                <a:close/>
              </a:path>
              <a:path w="1631950" h="307975">
                <a:moveTo>
                  <a:pt x="138028" y="96926"/>
                </a:moveTo>
                <a:lnTo>
                  <a:pt x="129302" y="96926"/>
                </a:lnTo>
                <a:lnTo>
                  <a:pt x="121371" y="98093"/>
                </a:lnTo>
                <a:lnTo>
                  <a:pt x="86986" y="119073"/>
                </a:lnTo>
                <a:lnTo>
                  <a:pt x="80128" y="137254"/>
                </a:lnTo>
                <a:lnTo>
                  <a:pt x="80128" y="150470"/>
                </a:lnTo>
                <a:lnTo>
                  <a:pt x="110703" y="184699"/>
                </a:lnTo>
                <a:lnTo>
                  <a:pt x="120048" y="188665"/>
                </a:lnTo>
                <a:lnTo>
                  <a:pt x="123919" y="190295"/>
                </a:lnTo>
                <a:lnTo>
                  <a:pt x="127668" y="191774"/>
                </a:lnTo>
                <a:lnTo>
                  <a:pt x="134992" y="194404"/>
                </a:lnTo>
                <a:lnTo>
                  <a:pt x="138290" y="195879"/>
                </a:lnTo>
                <a:lnTo>
                  <a:pt x="144182" y="199131"/>
                </a:lnTo>
                <a:lnTo>
                  <a:pt x="146517" y="200918"/>
                </a:lnTo>
                <a:lnTo>
                  <a:pt x="149970" y="204773"/>
                </a:lnTo>
                <a:lnTo>
                  <a:pt x="150839" y="206953"/>
                </a:lnTo>
                <a:lnTo>
                  <a:pt x="150839" y="213454"/>
                </a:lnTo>
                <a:lnTo>
                  <a:pt x="149315" y="216609"/>
                </a:lnTo>
                <a:lnTo>
                  <a:pt x="143219" y="221086"/>
                </a:lnTo>
                <a:lnTo>
                  <a:pt x="138336" y="222193"/>
                </a:lnTo>
                <a:lnTo>
                  <a:pt x="190270" y="222193"/>
                </a:lnTo>
                <a:lnTo>
                  <a:pt x="191274" y="219955"/>
                </a:lnTo>
                <a:lnTo>
                  <a:pt x="192593" y="213561"/>
                </a:lnTo>
                <a:lnTo>
                  <a:pt x="192593" y="199738"/>
                </a:lnTo>
                <a:lnTo>
                  <a:pt x="161458" y="165149"/>
                </a:lnTo>
                <a:lnTo>
                  <a:pt x="137062" y="155804"/>
                </a:lnTo>
                <a:lnTo>
                  <a:pt x="133919" y="154436"/>
                </a:lnTo>
                <a:lnTo>
                  <a:pt x="128430" y="151589"/>
                </a:lnTo>
                <a:lnTo>
                  <a:pt x="126254" y="150004"/>
                </a:lnTo>
                <a:lnTo>
                  <a:pt x="123002" y="146553"/>
                </a:lnTo>
                <a:lnTo>
                  <a:pt x="122182" y="144469"/>
                </a:lnTo>
                <a:lnTo>
                  <a:pt x="122182" y="134111"/>
                </a:lnTo>
                <a:lnTo>
                  <a:pt x="127872" y="130146"/>
                </a:lnTo>
                <a:lnTo>
                  <a:pt x="178191" y="130146"/>
                </a:lnTo>
                <a:lnTo>
                  <a:pt x="187338" y="113262"/>
                </a:lnTo>
                <a:lnTo>
                  <a:pt x="177423" y="107431"/>
                </a:lnTo>
                <a:lnTo>
                  <a:pt x="163596" y="100898"/>
                </a:lnTo>
                <a:lnTo>
                  <a:pt x="151525" y="97918"/>
                </a:lnTo>
                <a:lnTo>
                  <a:pt x="138028" y="96926"/>
                </a:lnTo>
                <a:close/>
              </a:path>
              <a:path w="1631950" h="307975">
                <a:moveTo>
                  <a:pt x="178191" y="130146"/>
                </a:moveTo>
                <a:lnTo>
                  <a:pt x="144542" y="130146"/>
                </a:lnTo>
                <a:lnTo>
                  <a:pt x="149815" y="131265"/>
                </a:lnTo>
                <a:lnTo>
                  <a:pt x="160388" y="135730"/>
                </a:lnTo>
                <a:lnTo>
                  <a:pt x="165768" y="138885"/>
                </a:lnTo>
                <a:lnTo>
                  <a:pt x="171257" y="142945"/>
                </a:lnTo>
                <a:lnTo>
                  <a:pt x="178191" y="130146"/>
                </a:lnTo>
                <a:close/>
              </a:path>
              <a:path w="1631950" h="307975">
                <a:moveTo>
                  <a:pt x="329708" y="100583"/>
                </a:moveTo>
                <a:lnTo>
                  <a:pt x="217550" y="100583"/>
                </a:lnTo>
                <a:lnTo>
                  <a:pt x="217550" y="135635"/>
                </a:lnTo>
                <a:lnTo>
                  <a:pt x="273938" y="135635"/>
                </a:lnTo>
                <a:lnTo>
                  <a:pt x="210537" y="227682"/>
                </a:lnTo>
                <a:lnTo>
                  <a:pt x="210537" y="251767"/>
                </a:lnTo>
                <a:lnTo>
                  <a:pt x="331850" y="251767"/>
                </a:lnTo>
                <a:lnTo>
                  <a:pt x="331850" y="216703"/>
                </a:lnTo>
                <a:lnTo>
                  <a:pt x="266318" y="216703"/>
                </a:lnTo>
                <a:lnTo>
                  <a:pt x="329708" y="124358"/>
                </a:lnTo>
                <a:lnTo>
                  <a:pt x="329708" y="100583"/>
                </a:lnTo>
                <a:close/>
              </a:path>
              <a:path w="1631950" h="307975">
                <a:moveTo>
                  <a:pt x="470755" y="132587"/>
                </a:moveTo>
                <a:lnTo>
                  <a:pt x="415110" y="132587"/>
                </a:lnTo>
                <a:lnTo>
                  <a:pt x="421062" y="134563"/>
                </a:lnTo>
                <a:lnTo>
                  <a:pt x="428170" y="142493"/>
                </a:lnTo>
                <a:lnTo>
                  <a:pt x="430148" y="147827"/>
                </a:lnTo>
                <a:lnTo>
                  <a:pt x="420565" y="155704"/>
                </a:lnTo>
                <a:lnTo>
                  <a:pt x="406398" y="158025"/>
                </a:lnTo>
                <a:lnTo>
                  <a:pt x="393569" y="161051"/>
                </a:lnTo>
                <a:lnTo>
                  <a:pt x="352779" y="184871"/>
                </a:lnTo>
                <a:lnTo>
                  <a:pt x="345518" y="209702"/>
                </a:lnTo>
                <a:lnTo>
                  <a:pt x="345518" y="216203"/>
                </a:lnTo>
                <a:lnTo>
                  <a:pt x="366296" y="249576"/>
                </a:lnTo>
                <a:lnTo>
                  <a:pt x="383724" y="255422"/>
                </a:lnTo>
                <a:lnTo>
                  <a:pt x="399169" y="255422"/>
                </a:lnTo>
                <a:lnTo>
                  <a:pt x="406990" y="253636"/>
                </a:lnTo>
                <a:lnTo>
                  <a:pt x="421218" y="246528"/>
                </a:lnTo>
                <a:lnTo>
                  <a:pt x="428018" y="241910"/>
                </a:lnTo>
                <a:lnTo>
                  <a:pt x="434516" y="236219"/>
                </a:lnTo>
                <a:lnTo>
                  <a:pt x="475358" y="236219"/>
                </a:lnTo>
                <a:lnTo>
                  <a:pt x="475347" y="220669"/>
                </a:lnTo>
                <a:lnTo>
                  <a:pt x="400586" y="220669"/>
                </a:lnTo>
                <a:lnTo>
                  <a:pt x="396371" y="219501"/>
                </a:lnTo>
                <a:lnTo>
                  <a:pt x="390070" y="214835"/>
                </a:lnTo>
                <a:lnTo>
                  <a:pt x="388501" y="211226"/>
                </a:lnTo>
                <a:lnTo>
                  <a:pt x="388501" y="200451"/>
                </a:lnTo>
                <a:lnTo>
                  <a:pt x="391549" y="195379"/>
                </a:lnTo>
                <a:lnTo>
                  <a:pt x="403386" y="187986"/>
                </a:lnTo>
                <a:lnTo>
                  <a:pt x="414966" y="184255"/>
                </a:lnTo>
                <a:lnTo>
                  <a:pt x="430554" y="181355"/>
                </a:lnTo>
                <a:lnTo>
                  <a:pt x="475319" y="181355"/>
                </a:lnTo>
                <a:lnTo>
                  <a:pt x="475304" y="160746"/>
                </a:lnTo>
                <a:lnTo>
                  <a:pt x="473989" y="145908"/>
                </a:lnTo>
                <a:lnTo>
                  <a:pt x="470960" y="133056"/>
                </a:lnTo>
                <a:lnTo>
                  <a:pt x="470755" y="132587"/>
                </a:lnTo>
                <a:close/>
              </a:path>
              <a:path w="1631950" h="307975">
                <a:moveTo>
                  <a:pt x="475358" y="236219"/>
                </a:moveTo>
                <a:lnTo>
                  <a:pt x="435745" y="236219"/>
                </a:lnTo>
                <a:lnTo>
                  <a:pt x="438793" y="251767"/>
                </a:lnTo>
                <a:lnTo>
                  <a:pt x="475369" y="251767"/>
                </a:lnTo>
                <a:lnTo>
                  <a:pt x="475358" y="236219"/>
                </a:lnTo>
                <a:close/>
              </a:path>
              <a:path w="1631950" h="307975">
                <a:moveTo>
                  <a:pt x="475319" y="181355"/>
                </a:moveTo>
                <a:lnTo>
                  <a:pt x="430554" y="181355"/>
                </a:lnTo>
                <a:lnTo>
                  <a:pt x="430554" y="207870"/>
                </a:lnTo>
                <a:lnTo>
                  <a:pt x="426494" y="211942"/>
                </a:lnTo>
                <a:lnTo>
                  <a:pt x="422635" y="215085"/>
                </a:lnTo>
                <a:lnTo>
                  <a:pt x="415323" y="219562"/>
                </a:lnTo>
                <a:lnTo>
                  <a:pt x="410955" y="220669"/>
                </a:lnTo>
                <a:lnTo>
                  <a:pt x="475347" y="220669"/>
                </a:lnTo>
                <a:lnTo>
                  <a:pt x="475319" y="181355"/>
                </a:lnTo>
                <a:close/>
              </a:path>
              <a:path w="1631950" h="307975">
                <a:moveTo>
                  <a:pt x="411451" y="96993"/>
                </a:moveTo>
                <a:lnTo>
                  <a:pt x="373447" y="105349"/>
                </a:lnTo>
                <a:lnTo>
                  <a:pt x="350696" y="116738"/>
                </a:lnTo>
                <a:lnTo>
                  <a:pt x="366854" y="146303"/>
                </a:lnTo>
                <a:lnTo>
                  <a:pt x="374175" y="142039"/>
                </a:lnTo>
                <a:lnTo>
                  <a:pt x="381033" y="138683"/>
                </a:lnTo>
                <a:lnTo>
                  <a:pt x="393835" y="133801"/>
                </a:lnTo>
                <a:lnTo>
                  <a:pt x="400287" y="132587"/>
                </a:lnTo>
                <a:lnTo>
                  <a:pt x="470755" y="132587"/>
                </a:lnTo>
                <a:lnTo>
                  <a:pt x="466193" y="122165"/>
                </a:lnTo>
                <a:lnTo>
                  <a:pt x="459666" y="113210"/>
                </a:lnTo>
                <a:lnTo>
                  <a:pt x="451062" y="106087"/>
                </a:lnTo>
                <a:lnTo>
                  <a:pt x="440393" y="101006"/>
                </a:lnTo>
                <a:lnTo>
                  <a:pt x="427307" y="97973"/>
                </a:lnTo>
                <a:lnTo>
                  <a:pt x="411451" y="96993"/>
                </a:lnTo>
                <a:close/>
              </a:path>
              <a:path w="1631950" h="307975">
                <a:moveTo>
                  <a:pt x="547567" y="100583"/>
                </a:moveTo>
                <a:lnTo>
                  <a:pt x="510991" y="100583"/>
                </a:lnTo>
                <a:lnTo>
                  <a:pt x="510991" y="307847"/>
                </a:lnTo>
                <a:lnTo>
                  <a:pt x="555793" y="307847"/>
                </a:lnTo>
                <a:lnTo>
                  <a:pt x="555793" y="263651"/>
                </a:lnTo>
                <a:lnTo>
                  <a:pt x="554269" y="239563"/>
                </a:lnTo>
                <a:lnTo>
                  <a:pt x="628370" y="239563"/>
                </a:lnTo>
                <a:lnTo>
                  <a:pt x="638269" y="228760"/>
                </a:lnTo>
                <a:lnTo>
                  <a:pt x="643987" y="218846"/>
                </a:lnTo>
                <a:lnTo>
                  <a:pt x="576011" y="218846"/>
                </a:lnTo>
                <a:lnTo>
                  <a:pt x="572045" y="218133"/>
                </a:lnTo>
                <a:lnTo>
                  <a:pt x="563925" y="215286"/>
                </a:lnTo>
                <a:lnTo>
                  <a:pt x="559853" y="212750"/>
                </a:lnTo>
                <a:lnTo>
                  <a:pt x="555793" y="209095"/>
                </a:lnTo>
                <a:lnTo>
                  <a:pt x="563467" y="140399"/>
                </a:lnTo>
                <a:lnTo>
                  <a:pt x="574314" y="135449"/>
                </a:lnTo>
                <a:lnTo>
                  <a:pt x="588578" y="134349"/>
                </a:lnTo>
                <a:lnTo>
                  <a:pt x="646870" y="134349"/>
                </a:lnTo>
                <a:lnTo>
                  <a:pt x="644500" y="128361"/>
                </a:lnTo>
                <a:lnTo>
                  <a:pt x="638089" y="117954"/>
                </a:lnTo>
                <a:lnTo>
                  <a:pt x="636237" y="115513"/>
                </a:lnTo>
                <a:lnTo>
                  <a:pt x="550615" y="115513"/>
                </a:lnTo>
                <a:lnTo>
                  <a:pt x="547567" y="100583"/>
                </a:lnTo>
                <a:close/>
              </a:path>
              <a:path w="1631950" h="307975">
                <a:moveTo>
                  <a:pt x="628370" y="239563"/>
                </a:moveTo>
                <a:lnTo>
                  <a:pt x="554269" y="239563"/>
                </a:lnTo>
                <a:lnTo>
                  <a:pt x="559557" y="244647"/>
                </a:lnTo>
                <a:lnTo>
                  <a:pt x="565236" y="248564"/>
                </a:lnTo>
                <a:lnTo>
                  <a:pt x="577440" y="254053"/>
                </a:lnTo>
                <a:lnTo>
                  <a:pt x="583737" y="255422"/>
                </a:lnTo>
                <a:lnTo>
                  <a:pt x="593680" y="255305"/>
                </a:lnTo>
                <a:lnTo>
                  <a:pt x="604800" y="253146"/>
                </a:lnTo>
                <a:lnTo>
                  <a:pt x="618678" y="247307"/>
                </a:lnTo>
                <a:lnTo>
                  <a:pt x="627726" y="240266"/>
                </a:lnTo>
                <a:lnTo>
                  <a:pt x="628370" y="239563"/>
                </a:lnTo>
                <a:close/>
              </a:path>
              <a:path w="1631950" h="307975">
                <a:moveTo>
                  <a:pt x="646870" y="134349"/>
                </a:moveTo>
                <a:lnTo>
                  <a:pt x="588578" y="134349"/>
                </a:lnTo>
                <a:lnTo>
                  <a:pt x="597011" y="139208"/>
                </a:lnTo>
                <a:lnTo>
                  <a:pt x="602964" y="149002"/>
                </a:lnTo>
                <a:lnTo>
                  <a:pt x="606403" y="164438"/>
                </a:lnTo>
                <a:lnTo>
                  <a:pt x="607292" y="186220"/>
                </a:lnTo>
                <a:lnTo>
                  <a:pt x="604573" y="198984"/>
                </a:lnTo>
                <a:lnTo>
                  <a:pt x="599681" y="208333"/>
                </a:lnTo>
                <a:lnTo>
                  <a:pt x="594192" y="215335"/>
                </a:lnTo>
                <a:lnTo>
                  <a:pt x="587596" y="218846"/>
                </a:lnTo>
                <a:lnTo>
                  <a:pt x="643987" y="218846"/>
                </a:lnTo>
                <a:lnTo>
                  <a:pt x="653694" y="165532"/>
                </a:lnTo>
                <a:lnTo>
                  <a:pt x="652240" y="153030"/>
                </a:lnTo>
                <a:lnTo>
                  <a:pt x="649344" y="140598"/>
                </a:lnTo>
                <a:lnTo>
                  <a:pt x="646870" y="134349"/>
                </a:lnTo>
                <a:close/>
              </a:path>
              <a:path w="1631950" h="307975">
                <a:moveTo>
                  <a:pt x="603955" y="96926"/>
                </a:moveTo>
                <a:lnTo>
                  <a:pt x="586883" y="96926"/>
                </a:lnTo>
                <a:lnTo>
                  <a:pt x="579214" y="98700"/>
                </a:lnTo>
                <a:lnTo>
                  <a:pt x="564379" y="105808"/>
                </a:lnTo>
                <a:lnTo>
                  <a:pt x="557723" y="110227"/>
                </a:lnTo>
                <a:lnTo>
                  <a:pt x="551831" y="115513"/>
                </a:lnTo>
                <a:lnTo>
                  <a:pt x="636237" y="115513"/>
                </a:lnTo>
                <a:lnTo>
                  <a:pt x="633005" y="111251"/>
                </a:lnTo>
                <a:lnTo>
                  <a:pt x="626815" y="106070"/>
                </a:lnTo>
                <a:lnTo>
                  <a:pt x="612181" y="98749"/>
                </a:lnTo>
                <a:lnTo>
                  <a:pt x="603955" y="96926"/>
                </a:lnTo>
                <a:close/>
              </a:path>
              <a:path w="1631950" h="307975">
                <a:moveTo>
                  <a:pt x="727054" y="38099"/>
                </a:moveTo>
                <a:lnTo>
                  <a:pt x="683465" y="38099"/>
                </a:lnTo>
                <a:lnTo>
                  <a:pt x="683465" y="251767"/>
                </a:lnTo>
                <a:lnTo>
                  <a:pt x="727054" y="251767"/>
                </a:lnTo>
                <a:lnTo>
                  <a:pt x="727054" y="214573"/>
                </a:lnTo>
                <a:lnTo>
                  <a:pt x="746260" y="192938"/>
                </a:lnTo>
                <a:lnTo>
                  <a:pt x="791182" y="192938"/>
                </a:lnTo>
                <a:lnTo>
                  <a:pt x="771857" y="162757"/>
                </a:lnTo>
                <a:lnTo>
                  <a:pt x="773674" y="160626"/>
                </a:lnTo>
                <a:lnTo>
                  <a:pt x="727054" y="160626"/>
                </a:lnTo>
                <a:lnTo>
                  <a:pt x="727054" y="38099"/>
                </a:lnTo>
                <a:close/>
              </a:path>
              <a:path w="1631950" h="307975">
                <a:moveTo>
                  <a:pt x="791182" y="192938"/>
                </a:moveTo>
                <a:lnTo>
                  <a:pt x="746260" y="192938"/>
                </a:lnTo>
                <a:lnTo>
                  <a:pt x="780394" y="251767"/>
                </a:lnTo>
                <a:lnTo>
                  <a:pt x="828851" y="251767"/>
                </a:lnTo>
                <a:lnTo>
                  <a:pt x="791182" y="192938"/>
                </a:lnTo>
                <a:close/>
              </a:path>
              <a:path w="1631950" h="307975">
                <a:moveTo>
                  <a:pt x="824889" y="100583"/>
                </a:moveTo>
                <a:lnTo>
                  <a:pt x="776121" y="100583"/>
                </a:lnTo>
                <a:lnTo>
                  <a:pt x="728267" y="160626"/>
                </a:lnTo>
                <a:lnTo>
                  <a:pt x="773674" y="160626"/>
                </a:lnTo>
                <a:lnTo>
                  <a:pt x="824889" y="100583"/>
                </a:lnTo>
                <a:close/>
              </a:path>
              <a:path w="1631950" h="307975">
                <a:moveTo>
                  <a:pt x="896284" y="97210"/>
                </a:moveTo>
                <a:lnTo>
                  <a:pt x="860846" y="111344"/>
                </a:lnTo>
                <a:lnTo>
                  <a:pt x="837017" y="143165"/>
                </a:lnTo>
                <a:lnTo>
                  <a:pt x="831044" y="180779"/>
                </a:lnTo>
                <a:lnTo>
                  <a:pt x="832247" y="191767"/>
                </a:lnTo>
                <a:lnTo>
                  <a:pt x="847826" y="228317"/>
                </a:lnTo>
                <a:lnTo>
                  <a:pt x="882130" y="251753"/>
                </a:lnTo>
                <a:lnTo>
                  <a:pt x="907444" y="255422"/>
                </a:lnTo>
                <a:lnTo>
                  <a:pt x="912846" y="255239"/>
                </a:lnTo>
                <a:lnTo>
                  <a:pt x="924682" y="253559"/>
                </a:lnTo>
                <a:lnTo>
                  <a:pt x="938505" y="249777"/>
                </a:lnTo>
                <a:lnTo>
                  <a:pt x="950313" y="244724"/>
                </a:lnTo>
                <a:lnTo>
                  <a:pt x="961095" y="238350"/>
                </a:lnTo>
                <a:lnTo>
                  <a:pt x="940602" y="221154"/>
                </a:lnTo>
                <a:lnTo>
                  <a:pt x="909843" y="221154"/>
                </a:lnTo>
                <a:lnTo>
                  <a:pt x="897600" y="218579"/>
                </a:lnTo>
                <a:lnTo>
                  <a:pt x="886045" y="212119"/>
                </a:lnTo>
                <a:lnTo>
                  <a:pt x="878579" y="202514"/>
                </a:lnTo>
                <a:lnTo>
                  <a:pt x="874227" y="189271"/>
                </a:lnTo>
                <a:lnTo>
                  <a:pt x="964749" y="189271"/>
                </a:lnTo>
                <a:lnTo>
                  <a:pt x="965167" y="187451"/>
                </a:lnTo>
                <a:lnTo>
                  <a:pt x="965572" y="184699"/>
                </a:lnTo>
                <a:lnTo>
                  <a:pt x="966380" y="177390"/>
                </a:lnTo>
                <a:lnTo>
                  <a:pt x="966584" y="173531"/>
                </a:lnTo>
                <a:lnTo>
                  <a:pt x="966296" y="161574"/>
                </a:lnTo>
                <a:lnTo>
                  <a:pt x="966033" y="159709"/>
                </a:lnTo>
                <a:lnTo>
                  <a:pt x="873928" y="159709"/>
                </a:lnTo>
                <a:lnTo>
                  <a:pt x="875550" y="149958"/>
                </a:lnTo>
                <a:lnTo>
                  <a:pt x="879049" y="142743"/>
                </a:lnTo>
                <a:lnTo>
                  <a:pt x="889823" y="133395"/>
                </a:lnTo>
                <a:lnTo>
                  <a:pt x="896075" y="131063"/>
                </a:lnTo>
                <a:lnTo>
                  <a:pt x="958583" y="131063"/>
                </a:lnTo>
                <a:lnTo>
                  <a:pt x="955690" y="125322"/>
                </a:lnTo>
                <a:lnTo>
                  <a:pt x="946885" y="113654"/>
                </a:lnTo>
                <a:lnTo>
                  <a:pt x="937789" y="106817"/>
                </a:lnTo>
                <a:lnTo>
                  <a:pt x="923621" y="99872"/>
                </a:lnTo>
                <a:lnTo>
                  <a:pt x="912033" y="97733"/>
                </a:lnTo>
                <a:lnTo>
                  <a:pt x="896284" y="97210"/>
                </a:lnTo>
                <a:close/>
              </a:path>
              <a:path w="1631950" h="307975">
                <a:moveTo>
                  <a:pt x="935314" y="216717"/>
                </a:moveTo>
                <a:lnTo>
                  <a:pt x="923379" y="220102"/>
                </a:lnTo>
                <a:lnTo>
                  <a:pt x="909843" y="221154"/>
                </a:lnTo>
                <a:lnTo>
                  <a:pt x="940602" y="221154"/>
                </a:lnTo>
                <a:lnTo>
                  <a:pt x="935314" y="216717"/>
                </a:lnTo>
                <a:close/>
              </a:path>
              <a:path w="1631950" h="307975">
                <a:moveTo>
                  <a:pt x="958583" y="131063"/>
                </a:moveTo>
                <a:lnTo>
                  <a:pt x="912327" y="131063"/>
                </a:lnTo>
                <a:lnTo>
                  <a:pt x="918828" y="133706"/>
                </a:lnTo>
                <a:lnTo>
                  <a:pt x="926555" y="144267"/>
                </a:lnTo>
                <a:lnTo>
                  <a:pt x="928484" y="151183"/>
                </a:lnTo>
                <a:lnTo>
                  <a:pt x="928484" y="159709"/>
                </a:lnTo>
                <a:lnTo>
                  <a:pt x="966033" y="159709"/>
                </a:lnTo>
                <a:lnTo>
                  <a:pt x="964610" y="149636"/>
                </a:lnTo>
                <a:lnTo>
                  <a:pt x="960965" y="135792"/>
                </a:lnTo>
                <a:lnTo>
                  <a:pt x="958583" y="131063"/>
                </a:lnTo>
                <a:close/>
              </a:path>
              <a:path w="1631950" h="307975">
                <a:moveTo>
                  <a:pt x="1104314" y="100583"/>
                </a:moveTo>
                <a:lnTo>
                  <a:pt x="992148" y="100583"/>
                </a:lnTo>
                <a:lnTo>
                  <a:pt x="992148" y="135635"/>
                </a:lnTo>
                <a:lnTo>
                  <a:pt x="1048536" y="135635"/>
                </a:lnTo>
                <a:lnTo>
                  <a:pt x="985134" y="227682"/>
                </a:lnTo>
                <a:lnTo>
                  <a:pt x="985134" y="251767"/>
                </a:lnTo>
                <a:lnTo>
                  <a:pt x="1106448" y="251767"/>
                </a:lnTo>
                <a:lnTo>
                  <a:pt x="1106448" y="216703"/>
                </a:lnTo>
                <a:lnTo>
                  <a:pt x="1040916" y="216703"/>
                </a:lnTo>
                <a:lnTo>
                  <a:pt x="1104314" y="124358"/>
                </a:lnTo>
                <a:lnTo>
                  <a:pt x="1104314" y="100583"/>
                </a:lnTo>
                <a:close/>
              </a:path>
              <a:path w="1631950" h="307975">
                <a:moveTo>
                  <a:pt x="1184852" y="97210"/>
                </a:moveTo>
                <a:lnTo>
                  <a:pt x="1149409" y="111346"/>
                </a:lnTo>
                <a:lnTo>
                  <a:pt x="1125577" y="143166"/>
                </a:lnTo>
                <a:lnTo>
                  <a:pt x="1119604" y="180780"/>
                </a:lnTo>
                <a:lnTo>
                  <a:pt x="1120808" y="191768"/>
                </a:lnTo>
                <a:lnTo>
                  <a:pt x="1136390" y="228317"/>
                </a:lnTo>
                <a:lnTo>
                  <a:pt x="1170704" y="251756"/>
                </a:lnTo>
                <a:lnTo>
                  <a:pt x="1196016" y="255422"/>
                </a:lnTo>
                <a:lnTo>
                  <a:pt x="1201417" y="255239"/>
                </a:lnTo>
                <a:lnTo>
                  <a:pt x="1213253" y="253559"/>
                </a:lnTo>
                <a:lnTo>
                  <a:pt x="1227074" y="249773"/>
                </a:lnTo>
                <a:lnTo>
                  <a:pt x="1238880" y="244722"/>
                </a:lnTo>
                <a:lnTo>
                  <a:pt x="1249667" y="238350"/>
                </a:lnTo>
                <a:lnTo>
                  <a:pt x="1229179" y="221154"/>
                </a:lnTo>
                <a:lnTo>
                  <a:pt x="1198416" y="221154"/>
                </a:lnTo>
                <a:lnTo>
                  <a:pt x="1186175" y="218581"/>
                </a:lnTo>
                <a:lnTo>
                  <a:pt x="1174615" y="212119"/>
                </a:lnTo>
                <a:lnTo>
                  <a:pt x="1167142" y="202514"/>
                </a:lnTo>
                <a:lnTo>
                  <a:pt x="1162799" y="189271"/>
                </a:lnTo>
                <a:lnTo>
                  <a:pt x="1253322" y="189271"/>
                </a:lnTo>
                <a:lnTo>
                  <a:pt x="1253727" y="187451"/>
                </a:lnTo>
                <a:lnTo>
                  <a:pt x="1254133" y="184699"/>
                </a:lnTo>
                <a:lnTo>
                  <a:pt x="1254940" y="177390"/>
                </a:lnTo>
                <a:lnTo>
                  <a:pt x="1255157" y="173531"/>
                </a:lnTo>
                <a:lnTo>
                  <a:pt x="1254867" y="161571"/>
                </a:lnTo>
                <a:lnTo>
                  <a:pt x="1254603" y="159709"/>
                </a:lnTo>
                <a:lnTo>
                  <a:pt x="1162488" y="159709"/>
                </a:lnTo>
                <a:lnTo>
                  <a:pt x="1164119" y="149958"/>
                </a:lnTo>
                <a:lnTo>
                  <a:pt x="1167621" y="142743"/>
                </a:lnTo>
                <a:lnTo>
                  <a:pt x="1178384" y="133395"/>
                </a:lnTo>
                <a:lnTo>
                  <a:pt x="1184635" y="131063"/>
                </a:lnTo>
                <a:lnTo>
                  <a:pt x="1247155" y="131063"/>
                </a:lnTo>
                <a:lnTo>
                  <a:pt x="1244260" y="125320"/>
                </a:lnTo>
                <a:lnTo>
                  <a:pt x="1235451" y="113652"/>
                </a:lnTo>
                <a:lnTo>
                  <a:pt x="1226356" y="106816"/>
                </a:lnTo>
                <a:lnTo>
                  <a:pt x="1212189" y="99871"/>
                </a:lnTo>
                <a:lnTo>
                  <a:pt x="1200598" y="97733"/>
                </a:lnTo>
                <a:lnTo>
                  <a:pt x="1184852" y="97210"/>
                </a:lnTo>
                <a:close/>
              </a:path>
              <a:path w="1631950" h="307975">
                <a:moveTo>
                  <a:pt x="1223888" y="216713"/>
                </a:moveTo>
                <a:lnTo>
                  <a:pt x="1211951" y="220101"/>
                </a:lnTo>
                <a:lnTo>
                  <a:pt x="1198416" y="221154"/>
                </a:lnTo>
                <a:lnTo>
                  <a:pt x="1229179" y="221154"/>
                </a:lnTo>
                <a:lnTo>
                  <a:pt x="1223888" y="216713"/>
                </a:lnTo>
                <a:close/>
              </a:path>
              <a:path w="1631950" h="307975">
                <a:moveTo>
                  <a:pt x="1247155" y="131063"/>
                </a:moveTo>
                <a:lnTo>
                  <a:pt x="1200899" y="131063"/>
                </a:lnTo>
                <a:lnTo>
                  <a:pt x="1207401" y="133706"/>
                </a:lnTo>
                <a:lnTo>
                  <a:pt x="1215115" y="144267"/>
                </a:lnTo>
                <a:lnTo>
                  <a:pt x="1217045" y="151183"/>
                </a:lnTo>
                <a:lnTo>
                  <a:pt x="1217045" y="159709"/>
                </a:lnTo>
                <a:lnTo>
                  <a:pt x="1254603" y="159709"/>
                </a:lnTo>
                <a:lnTo>
                  <a:pt x="1253176" y="149634"/>
                </a:lnTo>
                <a:lnTo>
                  <a:pt x="1249537" y="135788"/>
                </a:lnTo>
                <a:lnTo>
                  <a:pt x="1247155" y="131063"/>
                </a:lnTo>
                <a:close/>
              </a:path>
              <a:path w="1631950" h="307975">
                <a:moveTo>
                  <a:pt x="1328867" y="38099"/>
                </a:moveTo>
                <a:lnTo>
                  <a:pt x="1284064" y="38099"/>
                </a:lnTo>
                <a:lnTo>
                  <a:pt x="1284064" y="212549"/>
                </a:lnTo>
                <a:lnTo>
                  <a:pt x="1300423" y="249326"/>
                </a:lnTo>
                <a:lnTo>
                  <a:pt x="1317497" y="255422"/>
                </a:lnTo>
                <a:lnTo>
                  <a:pt x="1330296" y="255422"/>
                </a:lnTo>
                <a:lnTo>
                  <a:pt x="1334713" y="255065"/>
                </a:lnTo>
                <a:lnTo>
                  <a:pt x="1342238" y="253636"/>
                </a:lnTo>
                <a:lnTo>
                  <a:pt x="1345335" y="252779"/>
                </a:lnTo>
                <a:lnTo>
                  <a:pt x="1347773" y="251767"/>
                </a:lnTo>
                <a:lnTo>
                  <a:pt x="1342387" y="219145"/>
                </a:lnTo>
                <a:lnTo>
                  <a:pt x="1334963" y="219145"/>
                </a:lnTo>
                <a:lnTo>
                  <a:pt x="1333189" y="218239"/>
                </a:lnTo>
                <a:lnTo>
                  <a:pt x="1329735" y="214573"/>
                </a:lnTo>
                <a:lnTo>
                  <a:pt x="1328867" y="211323"/>
                </a:lnTo>
                <a:lnTo>
                  <a:pt x="1328867" y="38099"/>
                </a:lnTo>
                <a:close/>
              </a:path>
              <a:path w="1631950" h="307975">
                <a:moveTo>
                  <a:pt x="1342287" y="218538"/>
                </a:moveTo>
                <a:lnTo>
                  <a:pt x="1341059" y="218943"/>
                </a:lnTo>
                <a:lnTo>
                  <a:pt x="1340095" y="219145"/>
                </a:lnTo>
                <a:lnTo>
                  <a:pt x="1342387" y="219145"/>
                </a:lnTo>
                <a:lnTo>
                  <a:pt x="1342287" y="218538"/>
                </a:lnTo>
                <a:close/>
              </a:path>
              <a:path w="1631950" h="307975">
                <a:moveTo>
                  <a:pt x="1425565" y="97210"/>
                </a:moveTo>
                <a:lnTo>
                  <a:pt x="1390126" y="111344"/>
                </a:lnTo>
                <a:lnTo>
                  <a:pt x="1366297" y="143165"/>
                </a:lnTo>
                <a:lnTo>
                  <a:pt x="1360323" y="180779"/>
                </a:lnTo>
                <a:lnTo>
                  <a:pt x="1361526" y="191767"/>
                </a:lnTo>
                <a:lnTo>
                  <a:pt x="1377104" y="228317"/>
                </a:lnTo>
                <a:lnTo>
                  <a:pt x="1411413" y="251753"/>
                </a:lnTo>
                <a:lnTo>
                  <a:pt x="1436726" y="255422"/>
                </a:lnTo>
                <a:lnTo>
                  <a:pt x="1442125" y="255240"/>
                </a:lnTo>
                <a:lnTo>
                  <a:pt x="1453961" y="253560"/>
                </a:lnTo>
                <a:lnTo>
                  <a:pt x="1467781" y="249777"/>
                </a:lnTo>
                <a:lnTo>
                  <a:pt x="1479589" y="244724"/>
                </a:lnTo>
                <a:lnTo>
                  <a:pt x="1490374" y="238350"/>
                </a:lnTo>
                <a:lnTo>
                  <a:pt x="1469880" y="221153"/>
                </a:lnTo>
                <a:lnTo>
                  <a:pt x="1439122" y="221153"/>
                </a:lnTo>
                <a:lnTo>
                  <a:pt x="1426879" y="218578"/>
                </a:lnTo>
                <a:lnTo>
                  <a:pt x="1415324" y="212118"/>
                </a:lnTo>
                <a:lnTo>
                  <a:pt x="1407855" y="202513"/>
                </a:lnTo>
                <a:lnTo>
                  <a:pt x="1403506" y="189271"/>
                </a:lnTo>
                <a:lnTo>
                  <a:pt x="1494032" y="189271"/>
                </a:lnTo>
                <a:lnTo>
                  <a:pt x="1494437" y="187451"/>
                </a:lnTo>
                <a:lnTo>
                  <a:pt x="1494851" y="184699"/>
                </a:lnTo>
                <a:lnTo>
                  <a:pt x="1495275" y="180779"/>
                </a:lnTo>
                <a:lnTo>
                  <a:pt x="1495662" y="177390"/>
                </a:lnTo>
                <a:lnTo>
                  <a:pt x="1495863" y="173531"/>
                </a:lnTo>
                <a:lnTo>
                  <a:pt x="1495576" y="161575"/>
                </a:lnTo>
                <a:lnTo>
                  <a:pt x="1495312" y="159709"/>
                </a:lnTo>
                <a:lnTo>
                  <a:pt x="1403198" y="159709"/>
                </a:lnTo>
                <a:lnTo>
                  <a:pt x="1404829" y="149958"/>
                </a:lnTo>
                <a:lnTo>
                  <a:pt x="1408331" y="142743"/>
                </a:lnTo>
                <a:lnTo>
                  <a:pt x="1419106" y="133395"/>
                </a:lnTo>
                <a:lnTo>
                  <a:pt x="1425354" y="131063"/>
                </a:lnTo>
                <a:lnTo>
                  <a:pt x="1487863" y="131063"/>
                </a:lnTo>
                <a:lnTo>
                  <a:pt x="1484971" y="125323"/>
                </a:lnTo>
                <a:lnTo>
                  <a:pt x="1476166" y="113655"/>
                </a:lnTo>
                <a:lnTo>
                  <a:pt x="1467072" y="106817"/>
                </a:lnTo>
                <a:lnTo>
                  <a:pt x="1452902" y="99872"/>
                </a:lnTo>
                <a:lnTo>
                  <a:pt x="1441315" y="97733"/>
                </a:lnTo>
                <a:lnTo>
                  <a:pt x="1425565" y="97210"/>
                </a:lnTo>
                <a:close/>
              </a:path>
              <a:path w="1631950" h="307975">
                <a:moveTo>
                  <a:pt x="1464593" y="216717"/>
                </a:moveTo>
                <a:lnTo>
                  <a:pt x="1452658" y="220102"/>
                </a:lnTo>
                <a:lnTo>
                  <a:pt x="1439122" y="221153"/>
                </a:lnTo>
                <a:lnTo>
                  <a:pt x="1469880" y="221153"/>
                </a:lnTo>
                <a:lnTo>
                  <a:pt x="1464593" y="216717"/>
                </a:lnTo>
                <a:close/>
              </a:path>
              <a:path w="1631950" h="307975">
                <a:moveTo>
                  <a:pt x="1487863" y="131063"/>
                </a:moveTo>
                <a:lnTo>
                  <a:pt x="1441606" y="131063"/>
                </a:lnTo>
                <a:lnTo>
                  <a:pt x="1448107" y="133706"/>
                </a:lnTo>
                <a:lnTo>
                  <a:pt x="1455834" y="144267"/>
                </a:lnTo>
                <a:lnTo>
                  <a:pt x="1457763" y="151183"/>
                </a:lnTo>
                <a:lnTo>
                  <a:pt x="1457763" y="159709"/>
                </a:lnTo>
                <a:lnTo>
                  <a:pt x="1495312" y="159709"/>
                </a:lnTo>
                <a:lnTo>
                  <a:pt x="1493891" y="149637"/>
                </a:lnTo>
                <a:lnTo>
                  <a:pt x="1490245" y="135793"/>
                </a:lnTo>
                <a:lnTo>
                  <a:pt x="1487863" y="131063"/>
                </a:lnTo>
                <a:close/>
              </a:path>
              <a:path w="1631950" h="307975">
                <a:moveTo>
                  <a:pt x="1459586" y="0"/>
                </a:moveTo>
                <a:lnTo>
                  <a:pt x="1412650" y="55470"/>
                </a:lnTo>
                <a:lnTo>
                  <a:pt x="1434596" y="77413"/>
                </a:lnTo>
                <a:lnTo>
                  <a:pt x="1489767" y="29562"/>
                </a:lnTo>
                <a:lnTo>
                  <a:pt x="1459586" y="0"/>
                </a:lnTo>
                <a:close/>
              </a:path>
              <a:path w="1631950" h="307975">
                <a:moveTo>
                  <a:pt x="1531488" y="206346"/>
                </a:moveTo>
                <a:lnTo>
                  <a:pt x="1519353" y="240096"/>
                </a:lnTo>
                <a:lnTo>
                  <a:pt x="1530091" y="245813"/>
                </a:lnTo>
                <a:lnTo>
                  <a:pt x="1544436" y="251577"/>
                </a:lnTo>
                <a:lnTo>
                  <a:pt x="1556986" y="254462"/>
                </a:lnTo>
                <a:lnTo>
                  <a:pt x="1569278" y="255422"/>
                </a:lnTo>
                <a:lnTo>
                  <a:pt x="1571171" y="255407"/>
                </a:lnTo>
                <a:lnTo>
                  <a:pt x="1610331" y="245613"/>
                </a:lnTo>
                <a:lnTo>
                  <a:pt x="1629140" y="222193"/>
                </a:lnTo>
                <a:lnTo>
                  <a:pt x="1563992" y="222193"/>
                </a:lnTo>
                <a:lnTo>
                  <a:pt x="1557598" y="220870"/>
                </a:lnTo>
                <a:lnTo>
                  <a:pt x="1545000" y="215597"/>
                </a:lnTo>
                <a:lnTo>
                  <a:pt x="1538392" y="211631"/>
                </a:lnTo>
                <a:lnTo>
                  <a:pt x="1531488" y="206346"/>
                </a:lnTo>
                <a:close/>
              </a:path>
              <a:path w="1631950" h="307975">
                <a:moveTo>
                  <a:pt x="1576898" y="96926"/>
                </a:moveTo>
                <a:lnTo>
                  <a:pt x="1568159" y="96926"/>
                </a:lnTo>
                <a:lnTo>
                  <a:pt x="1560240" y="98093"/>
                </a:lnTo>
                <a:lnTo>
                  <a:pt x="1525844" y="119073"/>
                </a:lnTo>
                <a:lnTo>
                  <a:pt x="1523106" y="124967"/>
                </a:lnTo>
                <a:lnTo>
                  <a:pt x="1520354" y="130859"/>
                </a:lnTo>
                <a:lnTo>
                  <a:pt x="1518986" y="137254"/>
                </a:lnTo>
                <a:lnTo>
                  <a:pt x="1518986" y="150470"/>
                </a:lnTo>
                <a:lnTo>
                  <a:pt x="1549572" y="184699"/>
                </a:lnTo>
                <a:lnTo>
                  <a:pt x="1558920" y="188665"/>
                </a:lnTo>
                <a:lnTo>
                  <a:pt x="1562776" y="190295"/>
                </a:lnTo>
                <a:lnTo>
                  <a:pt x="1566540" y="191774"/>
                </a:lnTo>
                <a:lnTo>
                  <a:pt x="1573850" y="194404"/>
                </a:lnTo>
                <a:lnTo>
                  <a:pt x="1577160" y="195879"/>
                </a:lnTo>
                <a:lnTo>
                  <a:pt x="1583054" y="199131"/>
                </a:lnTo>
                <a:lnTo>
                  <a:pt x="1585386" y="200918"/>
                </a:lnTo>
                <a:lnTo>
                  <a:pt x="1588840" y="204773"/>
                </a:lnTo>
                <a:lnTo>
                  <a:pt x="1589696" y="206953"/>
                </a:lnTo>
                <a:lnTo>
                  <a:pt x="1589696" y="213454"/>
                </a:lnTo>
                <a:lnTo>
                  <a:pt x="1588172" y="216609"/>
                </a:lnTo>
                <a:lnTo>
                  <a:pt x="1582076" y="221086"/>
                </a:lnTo>
                <a:lnTo>
                  <a:pt x="1577208" y="222193"/>
                </a:lnTo>
                <a:lnTo>
                  <a:pt x="1629140" y="222193"/>
                </a:lnTo>
                <a:lnTo>
                  <a:pt x="1630143" y="219955"/>
                </a:lnTo>
                <a:lnTo>
                  <a:pt x="1631466" y="213561"/>
                </a:lnTo>
                <a:lnTo>
                  <a:pt x="1631466" y="199738"/>
                </a:lnTo>
                <a:lnTo>
                  <a:pt x="1600318" y="165149"/>
                </a:lnTo>
                <a:lnTo>
                  <a:pt x="1575934" y="155804"/>
                </a:lnTo>
                <a:lnTo>
                  <a:pt x="1572780" y="154436"/>
                </a:lnTo>
                <a:lnTo>
                  <a:pt x="1567302" y="151589"/>
                </a:lnTo>
                <a:lnTo>
                  <a:pt x="1565111" y="150004"/>
                </a:lnTo>
                <a:lnTo>
                  <a:pt x="1561862" y="146553"/>
                </a:lnTo>
                <a:lnTo>
                  <a:pt x="1561051" y="144469"/>
                </a:lnTo>
                <a:lnTo>
                  <a:pt x="1561051" y="134111"/>
                </a:lnTo>
                <a:lnTo>
                  <a:pt x="1566742" y="130146"/>
                </a:lnTo>
                <a:lnTo>
                  <a:pt x="1617063" y="130146"/>
                </a:lnTo>
                <a:lnTo>
                  <a:pt x="1626206" y="113266"/>
                </a:lnTo>
                <a:lnTo>
                  <a:pt x="1616295" y="107433"/>
                </a:lnTo>
                <a:lnTo>
                  <a:pt x="1602463" y="100901"/>
                </a:lnTo>
                <a:lnTo>
                  <a:pt x="1590395" y="97919"/>
                </a:lnTo>
                <a:lnTo>
                  <a:pt x="1576898" y="96926"/>
                </a:lnTo>
                <a:close/>
              </a:path>
              <a:path w="1631950" h="307975">
                <a:moveTo>
                  <a:pt x="1617063" y="130146"/>
                </a:moveTo>
                <a:lnTo>
                  <a:pt x="1583399" y="130146"/>
                </a:lnTo>
                <a:lnTo>
                  <a:pt x="1588684" y="131265"/>
                </a:lnTo>
                <a:lnTo>
                  <a:pt x="1599245" y="135730"/>
                </a:lnTo>
                <a:lnTo>
                  <a:pt x="1604640" y="138885"/>
                </a:lnTo>
                <a:lnTo>
                  <a:pt x="1610130" y="142945"/>
                </a:lnTo>
                <a:lnTo>
                  <a:pt x="1617063" y="130146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5537" y="1707986"/>
            <a:ext cx="1504425" cy="9201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6049" y="1150549"/>
            <a:ext cx="3095009" cy="2554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5537" y="1707986"/>
            <a:ext cx="2525758" cy="1639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6049" y="1188649"/>
            <a:ext cx="1495425" cy="278130"/>
          </a:xfrm>
          <a:custGeom>
            <a:avLst/>
            <a:gdLst/>
            <a:ahLst/>
            <a:cxnLst/>
            <a:rect l="l" t="t" r="r" b="b"/>
            <a:pathLst>
              <a:path w="1495425" h="278130">
                <a:moveTo>
                  <a:pt x="47551" y="14929"/>
                </a:moveTo>
                <a:lnTo>
                  <a:pt x="0" y="14929"/>
                </a:lnTo>
                <a:lnTo>
                  <a:pt x="60042" y="213667"/>
                </a:lnTo>
                <a:lnTo>
                  <a:pt x="114001" y="213667"/>
                </a:lnTo>
                <a:lnTo>
                  <a:pt x="126737" y="171294"/>
                </a:lnTo>
                <a:lnTo>
                  <a:pt x="88699" y="171294"/>
                </a:lnTo>
                <a:lnTo>
                  <a:pt x="87022" y="169659"/>
                </a:lnTo>
                <a:lnTo>
                  <a:pt x="84186" y="159026"/>
                </a:lnTo>
                <a:lnTo>
                  <a:pt x="81202" y="147055"/>
                </a:lnTo>
                <a:lnTo>
                  <a:pt x="77756" y="132398"/>
                </a:lnTo>
                <a:lnTo>
                  <a:pt x="74695" y="120153"/>
                </a:lnTo>
                <a:lnTo>
                  <a:pt x="71317" y="107594"/>
                </a:lnTo>
                <a:lnTo>
                  <a:pt x="47551" y="14929"/>
                </a:lnTo>
                <a:close/>
              </a:path>
              <a:path w="1495425" h="278130">
                <a:moveTo>
                  <a:pt x="173735" y="14929"/>
                </a:moveTo>
                <a:lnTo>
                  <a:pt x="128015" y="14929"/>
                </a:lnTo>
                <a:lnTo>
                  <a:pt x="104137" y="109183"/>
                </a:lnTo>
                <a:lnTo>
                  <a:pt x="101426" y="119824"/>
                </a:lnTo>
                <a:lnTo>
                  <a:pt x="98466" y="131802"/>
                </a:lnTo>
                <a:lnTo>
                  <a:pt x="94933" y="146458"/>
                </a:lnTo>
                <a:lnTo>
                  <a:pt x="91909" y="158714"/>
                </a:lnTo>
                <a:lnTo>
                  <a:pt x="88699" y="171294"/>
                </a:lnTo>
                <a:lnTo>
                  <a:pt x="126737" y="171294"/>
                </a:lnTo>
                <a:lnTo>
                  <a:pt x="173735" y="14929"/>
                </a:lnTo>
                <a:close/>
              </a:path>
              <a:path w="1495425" h="278130">
                <a:moveTo>
                  <a:pt x="239948" y="59110"/>
                </a:moveTo>
                <a:lnTo>
                  <a:pt x="204505" y="73246"/>
                </a:lnTo>
                <a:lnTo>
                  <a:pt x="180673" y="105066"/>
                </a:lnTo>
                <a:lnTo>
                  <a:pt x="174700" y="142680"/>
                </a:lnTo>
                <a:lnTo>
                  <a:pt x="175907" y="153667"/>
                </a:lnTo>
                <a:lnTo>
                  <a:pt x="191486" y="190217"/>
                </a:lnTo>
                <a:lnTo>
                  <a:pt x="225798" y="213653"/>
                </a:lnTo>
                <a:lnTo>
                  <a:pt x="251112" y="217322"/>
                </a:lnTo>
                <a:lnTo>
                  <a:pt x="256513" y="217139"/>
                </a:lnTo>
                <a:lnTo>
                  <a:pt x="268349" y="215459"/>
                </a:lnTo>
                <a:lnTo>
                  <a:pt x="282170" y="211673"/>
                </a:lnTo>
                <a:lnTo>
                  <a:pt x="293975" y="206622"/>
                </a:lnTo>
                <a:lnTo>
                  <a:pt x="304763" y="200250"/>
                </a:lnTo>
                <a:lnTo>
                  <a:pt x="284276" y="183054"/>
                </a:lnTo>
                <a:lnTo>
                  <a:pt x="253511" y="183054"/>
                </a:lnTo>
                <a:lnTo>
                  <a:pt x="241271" y="180481"/>
                </a:lnTo>
                <a:lnTo>
                  <a:pt x="229710" y="174019"/>
                </a:lnTo>
                <a:lnTo>
                  <a:pt x="222238" y="164414"/>
                </a:lnTo>
                <a:lnTo>
                  <a:pt x="217895" y="151171"/>
                </a:lnTo>
                <a:lnTo>
                  <a:pt x="308417" y="151171"/>
                </a:lnTo>
                <a:lnTo>
                  <a:pt x="308823" y="149351"/>
                </a:lnTo>
                <a:lnTo>
                  <a:pt x="309228" y="146599"/>
                </a:lnTo>
                <a:lnTo>
                  <a:pt x="310036" y="139290"/>
                </a:lnTo>
                <a:lnTo>
                  <a:pt x="310252" y="135431"/>
                </a:lnTo>
                <a:lnTo>
                  <a:pt x="309964" y="123472"/>
                </a:lnTo>
                <a:lnTo>
                  <a:pt x="309701" y="121609"/>
                </a:lnTo>
                <a:lnTo>
                  <a:pt x="217584" y="121609"/>
                </a:lnTo>
                <a:lnTo>
                  <a:pt x="219218" y="111858"/>
                </a:lnTo>
                <a:lnTo>
                  <a:pt x="222717" y="104643"/>
                </a:lnTo>
                <a:lnTo>
                  <a:pt x="233492" y="95295"/>
                </a:lnTo>
                <a:lnTo>
                  <a:pt x="239731" y="92963"/>
                </a:lnTo>
                <a:lnTo>
                  <a:pt x="302251" y="92963"/>
                </a:lnTo>
                <a:lnTo>
                  <a:pt x="299356" y="87220"/>
                </a:lnTo>
                <a:lnTo>
                  <a:pt x="290547" y="75553"/>
                </a:lnTo>
                <a:lnTo>
                  <a:pt x="281453" y="68716"/>
                </a:lnTo>
                <a:lnTo>
                  <a:pt x="267287" y="61771"/>
                </a:lnTo>
                <a:lnTo>
                  <a:pt x="255699" y="59633"/>
                </a:lnTo>
                <a:lnTo>
                  <a:pt x="239948" y="59110"/>
                </a:lnTo>
                <a:close/>
              </a:path>
              <a:path w="1495425" h="278130">
                <a:moveTo>
                  <a:pt x="278985" y="178614"/>
                </a:moveTo>
                <a:lnTo>
                  <a:pt x="267051" y="182001"/>
                </a:lnTo>
                <a:lnTo>
                  <a:pt x="253511" y="183054"/>
                </a:lnTo>
                <a:lnTo>
                  <a:pt x="284276" y="183054"/>
                </a:lnTo>
                <a:lnTo>
                  <a:pt x="278985" y="178614"/>
                </a:lnTo>
                <a:close/>
              </a:path>
              <a:path w="1495425" h="278130">
                <a:moveTo>
                  <a:pt x="302251" y="92963"/>
                </a:moveTo>
                <a:lnTo>
                  <a:pt x="255995" y="92963"/>
                </a:lnTo>
                <a:lnTo>
                  <a:pt x="262496" y="95606"/>
                </a:lnTo>
                <a:lnTo>
                  <a:pt x="270211" y="106167"/>
                </a:lnTo>
                <a:lnTo>
                  <a:pt x="272140" y="113083"/>
                </a:lnTo>
                <a:lnTo>
                  <a:pt x="272140" y="121609"/>
                </a:lnTo>
                <a:lnTo>
                  <a:pt x="309701" y="121609"/>
                </a:lnTo>
                <a:lnTo>
                  <a:pt x="308278" y="111534"/>
                </a:lnTo>
                <a:lnTo>
                  <a:pt x="304632" y="97689"/>
                </a:lnTo>
                <a:lnTo>
                  <a:pt x="302251" y="92963"/>
                </a:lnTo>
                <a:close/>
              </a:path>
              <a:path w="1495425" h="278130">
                <a:moveTo>
                  <a:pt x="402360" y="58826"/>
                </a:moveTo>
                <a:lnTo>
                  <a:pt x="385285" y="58826"/>
                </a:lnTo>
                <a:lnTo>
                  <a:pt x="377464" y="59948"/>
                </a:lnTo>
                <a:lnTo>
                  <a:pt x="339565" y="82652"/>
                </a:lnTo>
                <a:lnTo>
                  <a:pt x="330933" y="104238"/>
                </a:lnTo>
                <a:lnTo>
                  <a:pt x="330933" y="122322"/>
                </a:lnTo>
                <a:lnTo>
                  <a:pt x="333018" y="130192"/>
                </a:lnTo>
                <a:lnTo>
                  <a:pt x="341351" y="143813"/>
                </a:lnTo>
                <a:lnTo>
                  <a:pt x="346066" y="149041"/>
                </a:lnTo>
                <a:lnTo>
                  <a:pt x="351352" y="152707"/>
                </a:lnTo>
                <a:lnTo>
                  <a:pt x="351352" y="153923"/>
                </a:lnTo>
                <a:lnTo>
                  <a:pt x="346484" y="157374"/>
                </a:lnTo>
                <a:lnTo>
                  <a:pt x="342412" y="161589"/>
                </a:lnTo>
                <a:lnTo>
                  <a:pt x="335910" y="171556"/>
                </a:lnTo>
                <a:lnTo>
                  <a:pt x="334280" y="176783"/>
                </a:lnTo>
                <a:lnTo>
                  <a:pt x="334280" y="188570"/>
                </a:lnTo>
                <a:lnTo>
                  <a:pt x="335600" y="193749"/>
                </a:lnTo>
                <a:lnTo>
                  <a:pt x="340888" y="201881"/>
                </a:lnTo>
                <a:lnTo>
                  <a:pt x="344244" y="205227"/>
                </a:lnTo>
                <a:lnTo>
                  <a:pt x="348304" y="207870"/>
                </a:lnTo>
                <a:lnTo>
                  <a:pt x="336659" y="217531"/>
                </a:lnTo>
                <a:lnTo>
                  <a:pt x="329168" y="227849"/>
                </a:lnTo>
                <a:lnTo>
                  <a:pt x="326672" y="239575"/>
                </a:lnTo>
                <a:lnTo>
                  <a:pt x="326672" y="246278"/>
                </a:lnTo>
                <a:lnTo>
                  <a:pt x="357603" y="274164"/>
                </a:lnTo>
                <a:lnTo>
                  <a:pt x="381118" y="277974"/>
                </a:lnTo>
                <a:lnTo>
                  <a:pt x="390058" y="277974"/>
                </a:lnTo>
                <a:lnTo>
                  <a:pt x="431787" y="271874"/>
                </a:lnTo>
                <a:lnTo>
                  <a:pt x="464707" y="249935"/>
                </a:lnTo>
                <a:lnTo>
                  <a:pt x="386916" y="249935"/>
                </a:lnTo>
                <a:lnTo>
                  <a:pt x="378784" y="248457"/>
                </a:lnTo>
                <a:lnTo>
                  <a:pt x="366592" y="242565"/>
                </a:lnTo>
                <a:lnTo>
                  <a:pt x="363544" y="238256"/>
                </a:lnTo>
                <a:lnTo>
                  <a:pt x="363544" y="227478"/>
                </a:lnTo>
                <a:lnTo>
                  <a:pt x="366284" y="222503"/>
                </a:lnTo>
                <a:lnTo>
                  <a:pt x="371770" y="217621"/>
                </a:lnTo>
                <a:lnTo>
                  <a:pt x="473071" y="217621"/>
                </a:lnTo>
                <a:lnTo>
                  <a:pt x="472965" y="212116"/>
                </a:lnTo>
                <a:lnTo>
                  <a:pt x="432043" y="186076"/>
                </a:lnTo>
                <a:lnTo>
                  <a:pt x="416884" y="185318"/>
                </a:lnTo>
                <a:lnTo>
                  <a:pt x="383962" y="185318"/>
                </a:lnTo>
                <a:lnTo>
                  <a:pt x="378022" y="184403"/>
                </a:lnTo>
                <a:lnTo>
                  <a:pt x="371319" y="180746"/>
                </a:lnTo>
                <a:lnTo>
                  <a:pt x="369640" y="177902"/>
                </a:lnTo>
                <a:lnTo>
                  <a:pt x="369640" y="171401"/>
                </a:lnTo>
                <a:lnTo>
                  <a:pt x="375129" y="162757"/>
                </a:lnTo>
                <a:lnTo>
                  <a:pt x="416728" y="162757"/>
                </a:lnTo>
                <a:lnTo>
                  <a:pt x="423946" y="160733"/>
                </a:lnTo>
                <a:lnTo>
                  <a:pt x="430243" y="157624"/>
                </a:lnTo>
                <a:lnTo>
                  <a:pt x="441018" y="149303"/>
                </a:lnTo>
                <a:lnTo>
                  <a:pt x="445233" y="144017"/>
                </a:lnTo>
                <a:lnTo>
                  <a:pt x="447773" y="138683"/>
                </a:lnTo>
                <a:lnTo>
                  <a:pt x="387522" y="138683"/>
                </a:lnTo>
                <a:lnTo>
                  <a:pt x="382594" y="136599"/>
                </a:lnTo>
                <a:lnTo>
                  <a:pt x="374678" y="128265"/>
                </a:lnTo>
                <a:lnTo>
                  <a:pt x="372688" y="121919"/>
                </a:lnTo>
                <a:lnTo>
                  <a:pt x="372688" y="105262"/>
                </a:lnTo>
                <a:lnTo>
                  <a:pt x="374678" y="99154"/>
                </a:lnTo>
                <a:lnTo>
                  <a:pt x="382594" y="91034"/>
                </a:lnTo>
                <a:lnTo>
                  <a:pt x="387522" y="88998"/>
                </a:lnTo>
                <a:lnTo>
                  <a:pt x="472058" y="88998"/>
                </a:lnTo>
                <a:lnTo>
                  <a:pt x="472058" y="62483"/>
                </a:lnTo>
                <a:lnTo>
                  <a:pt x="416884" y="62483"/>
                </a:lnTo>
                <a:lnTo>
                  <a:pt x="410181" y="60042"/>
                </a:lnTo>
                <a:lnTo>
                  <a:pt x="402360" y="58826"/>
                </a:lnTo>
                <a:close/>
              </a:path>
              <a:path w="1495425" h="278130">
                <a:moveTo>
                  <a:pt x="473071" y="217621"/>
                </a:moveTo>
                <a:lnTo>
                  <a:pt x="371770" y="217621"/>
                </a:lnTo>
                <a:lnTo>
                  <a:pt x="374212" y="218239"/>
                </a:lnTo>
                <a:lnTo>
                  <a:pt x="377058" y="218693"/>
                </a:lnTo>
                <a:lnTo>
                  <a:pt x="383560" y="219300"/>
                </a:lnTo>
                <a:lnTo>
                  <a:pt x="387833" y="219455"/>
                </a:lnTo>
                <a:lnTo>
                  <a:pt x="416183" y="219455"/>
                </a:lnTo>
                <a:lnTo>
                  <a:pt x="421922" y="220263"/>
                </a:lnTo>
                <a:lnTo>
                  <a:pt x="429838" y="223515"/>
                </a:lnTo>
                <a:lnTo>
                  <a:pt x="431828" y="226670"/>
                </a:lnTo>
                <a:lnTo>
                  <a:pt x="431828" y="236622"/>
                </a:lnTo>
                <a:lnTo>
                  <a:pt x="428576" y="241041"/>
                </a:lnTo>
                <a:lnTo>
                  <a:pt x="421945" y="244665"/>
                </a:lnTo>
                <a:lnTo>
                  <a:pt x="410868" y="248615"/>
                </a:lnTo>
                <a:lnTo>
                  <a:pt x="397072" y="249935"/>
                </a:lnTo>
                <a:lnTo>
                  <a:pt x="464707" y="249935"/>
                </a:lnTo>
                <a:lnTo>
                  <a:pt x="471192" y="240073"/>
                </a:lnTo>
                <a:lnTo>
                  <a:pt x="473297" y="229382"/>
                </a:lnTo>
                <a:lnTo>
                  <a:pt x="473071" y="217621"/>
                </a:lnTo>
                <a:close/>
              </a:path>
              <a:path w="1495425" h="278130">
                <a:moveTo>
                  <a:pt x="416728" y="162757"/>
                </a:moveTo>
                <a:lnTo>
                  <a:pt x="375129" y="162757"/>
                </a:lnTo>
                <a:lnTo>
                  <a:pt x="381426" y="164793"/>
                </a:lnTo>
                <a:lnTo>
                  <a:pt x="387522" y="165805"/>
                </a:lnTo>
                <a:lnTo>
                  <a:pt x="401750" y="165805"/>
                </a:lnTo>
                <a:lnTo>
                  <a:pt x="409526" y="164793"/>
                </a:lnTo>
                <a:lnTo>
                  <a:pt x="416728" y="162757"/>
                </a:lnTo>
                <a:close/>
              </a:path>
              <a:path w="1495425" h="278130">
                <a:moveTo>
                  <a:pt x="472058" y="88998"/>
                </a:moveTo>
                <a:lnTo>
                  <a:pt x="399312" y="88998"/>
                </a:lnTo>
                <a:lnTo>
                  <a:pt x="404240" y="91080"/>
                </a:lnTo>
                <a:lnTo>
                  <a:pt x="412156" y="99416"/>
                </a:lnTo>
                <a:lnTo>
                  <a:pt x="414146" y="105451"/>
                </a:lnTo>
                <a:lnTo>
                  <a:pt x="414146" y="121919"/>
                </a:lnTo>
                <a:lnTo>
                  <a:pt x="412156" y="128265"/>
                </a:lnTo>
                <a:lnTo>
                  <a:pt x="404240" y="136599"/>
                </a:lnTo>
                <a:lnTo>
                  <a:pt x="399312" y="138683"/>
                </a:lnTo>
                <a:lnTo>
                  <a:pt x="447773" y="138683"/>
                </a:lnTo>
                <a:lnTo>
                  <a:pt x="451329" y="131216"/>
                </a:lnTo>
                <a:lnTo>
                  <a:pt x="452853" y="123645"/>
                </a:lnTo>
                <a:lnTo>
                  <a:pt x="452853" y="110846"/>
                </a:lnTo>
                <a:lnTo>
                  <a:pt x="452402" y="107082"/>
                </a:lnTo>
                <a:lnTo>
                  <a:pt x="450567" y="100178"/>
                </a:lnTo>
                <a:lnTo>
                  <a:pt x="449400" y="97331"/>
                </a:lnTo>
                <a:lnTo>
                  <a:pt x="447970" y="95094"/>
                </a:lnTo>
                <a:lnTo>
                  <a:pt x="472058" y="95094"/>
                </a:lnTo>
                <a:lnTo>
                  <a:pt x="472058" y="88998"/>
                </a:lnTo>
                <a:close/>
              </a:path>
              <a:path w="1495425" h="278130">
                <a:moveTo>
                  <a:pt x="501277" y="235610"/>
                </a:moveTo>
                <a:lnTo>
                  <a:pt x="493346" y="269747"/>
                </a:lnTo>
                <a:lnTo>
                  <a:pt x="496394" y="270759"/>
                </a:lnTo>
                <a:lnTo>
                  <a:pt x="499548" y="271521"/>
                </a:lnTo>
                <a:lnTo>
                  <a:pt x="506050" y="272546"/>
                </a:lnTo>
                <a:lnTo>
                  <a:pt x="510015" y="272795"/>
                </a:lnTo>
                <a:lnTo>
                  <a:pt x="523637" y="272795"/>
                </a:lnTo>
                <a:lnTo>
                  <a:pt x="560865" y="253541"/>
                </a:lnTo>
                <a:lnTo>
                  <a:pt x="570905" y="237433"/>
                </a:lnTo>
                <a:lnTo>
                  <a:pt x="509704" y="237433"/>
                </a:lnTo>
                <a:lnTo>
                  <a:pt x="507979" y="237231"/>
                </a:lnTo>
                <a:lnTo>
                  <a:pt x="504325" y="236421"/>
                </a:lnTo>
                <a:lnTo>
                  <a:pt x="502703" y="236015"/>
                </a:lnTo>
                <a:lnTo>
                  <a:pt x="501277" y="235610"/>
                </a:lnTo>
                <a:close/>
              </a:path>
              <a:path w="1495425" h="278130">
                <a:moveTo>
                  <a:pt x="526874" y="62483"/>
                </a:moveTo>
                <a:lnTo>
                  <a:pt x="481772" y="62483"/>
                </a:lnTo>
                <a:lnTo>
                  <a:pt x="539983" y="209702"/>
                </a:lnTo>
                <a:lnTo>
                  <a:pt x="537853" y="217621"/>
                </a:lnTo>
                <a:lnTo>
                  <a:pt x="535817" y="223515"/>
                </a:lnTo>
                <a:lnTo>
                  <a:pt x="532781" y="228289"/>
                </a:lnTo>
                <a:lnTo>
                  <a:pt x="524649" y="235610"/>
                </a:lnTo>
                <a:lnTo>
                  <a:pt x="518848" y="237433"/>
                </a:lnTo>
                <a:lnTo>
                  <a:pt x="570905" y="237433"/>
                </a:lnTo>
                <a:lnTo>
                  <a:pt x="575684" y="227620"/>
                </a:lnTo>
                <a:lnTo>
                  <a:pt x="580832" y="215179"/>
                </a:lnTo>
                <a:lnTo>
                  <a:pt x="596214" y="170377"/>
                </a:lnTo>
                <a:lnTo>
                  <a:pt x="560402" y="170377"/>
                </a:lnTo>
                <a:lnTo>
                  <a:pt x="558378" y="162863"/>
                </a:lnTo>
                <a:lnTo>
                  <a:pt x="556436" y="155554"/>
                </a:lnTo>
                <a:lnTo>
                  <a:pt x="554617" y="148434"/>
                </a:lnTo>
                <a:lnTo>
                  <a:pt x="552782" y="141326"/>
                </a:lnTo>
                <a:lnTo>
                  <a:pt x="550758" y="134313"/>
                </a:lnTo>
                <a:lnTo>
                  <a:pt x="548521" y="127406"/>
                </a:lnTo>
                <a:lnTo>
                  <a:pt x="526874" y="62483"/>
                </a:lnTo>
                <a:close/>
              </a:path>
              <a:path w="1495425" h="278130">
                <a:moveTo>
                  <a:pt x="633255" y="62483"/>
                </a:moveTo>
                <a:lnTo>
                  <a:pt x="590275" y="62483"/>
                </a:lnTo>
                <a:lnTo>
                  <a:pt x="571987" y="127406"/>
                </a:lnTo>
                <a:lnTo>
                  <a:pt x="561627" y="170377"/>
                </a:lnTo>
                <a:lnTo>
                  <a:pt x="596214" y="170377"/>
                </a:lnTo>
                <a:lnTo>
                  <a:pt x="633255" y="62483"/>
                </a:lnTo>
                <a:close/>
              </a:path>
              <a:path w="1495425" h="278130">
                <a:moveTo>
                  <a:pt x="661260" y="168246"/>
                </a:moveTo>
                <a:lnTo>
                  <a:pt x="649126" y="201995"/>
                </a:lnTo>
                <a:lnTo>
                  <a:pt x="659863" y="207713"/>
                </a:lnTo>
                <a:lnTo>
                  <a:pt x="674207" y="213476"/>
                </a:lnTo>
                <a:lnTo>
                  <a:pt x="686756" y="216362"/>
                </a:lnTo>
                <a:lnTo>
                  <a:pt x="699049" y="217322"/>
                </a:lnTo>
                <a:lnTo>
                  <a:pt x="700941" y="217307"/>
                </a:lnTo>
                <a:lnTo>
                  <a:pt x="740103" y="207513"/>
                </a:lnTo>
                <a:lnTo>
                  <a:pt x="758911" y="184093"/>
                </a:lnTo>
                <a:lnTo>
                  <a:pt x="693764" y="184093"/>
                </a:lnTo>
                <a:lnTo>
                  <a:pt x="687369" y="182770"/>
                </a:lnTo>
                <a:lnTo>
                  <a:pt x="674775" y="177497"/>
                </a:lnTo>
                <a:lnTo>
                  <a:pt x="668167" y="173531"/>
                </a:lnTo>
                <a:lnTo>
                  <a:pt x="661260" y="168246"/>
                </a:lnTo>
                <a:close/>
              </a:path>
              <a:path w="1495425" h="278130">
                <a:moveTo>
                  <a:pt x="706669" y="58826"/>
                </a:moveTo>
                <a:lnTo>
                  <a:pt x="697931" y="58826"/>
                </a:lnTo>
                <a:lnTo>
                  <a:pt x="690015" y="59993"/>
                </a:lnTo>
                <a:lnTo>
                  <a:pt x="655615" y="80973"/>
                </a:lnTo>
                <a:lnTo>
                  <a:pt x="652878" y="86867"/>
                </a:lnTo>
                <a:lnTo>
                  <a:pt x="650129" y="92759"/>
                </a:lnTo>
                <a:lnTo>
                  <a:pt x="648757" y="99154"/>
                </a:lnTo>
                <a:lnTo>
                  <a:pt x="648757" y="112370"/>
                </a:lnTo>
                <a:lnTo>
                  <a:pt x="679347" y="146599"/>
                </a:lnTo>
                <a:lnTo>
                  <a:pt x="688692" y="150565"/>
                </a:lnTo>
                <a:lnTo>
                  <a:pt x="692551" y="152195"/>
                </a:lnTo>
                <a:lnTo>
                  <a:pt x="696312" y="153674"/>
                </a:lnTo>
                <a:lnTo>
                  <a:pt x="703621" y="156304"/>
                </a:lnTo>
                <a:lnTo>
                  <a:pt x="706919" y="157779"/>
                </a:lnTo>
                <a:lnTo>
                  <a:pt x="712826" y="161031"/>
                </a:lnTo>
                <a:lnTo>
                  <a:pt x="715161" y="162818"/>
                </a:lnTo>
                <a:lnTo>
                  <a:pt x="718611" y="166673"/>
                </a:lnTo>
                <a:lnTo>
                  <a:pt x="719471" y="168853"/>
                </a:lnTo>
                <a:lnTo>
                  <a:pt x="719471" y="175354"/>
                </a:lnTo>
                <a:lnTo>
                  <a:pt x="717947" y="178509"/>
                </a:lnTo>
                <a:lnTo>
                  <a:pt x="711851" y="182986"/>
                </a:lnTo>
                <a:lnTo>
                  <a:pt x="706980" y="184093"/>
                </a:lnTo>
                <a:lnTo>
                  <a:pt x="758911" y="184093"/>
                </a:lnTo>
                <a:lnTo>
                  <a:pt x="759915" y="181855"/>
                </a:lnTo>
                <a:lnTo>
                  <a:pt x="761237" y="175461"/>
                </a:lnTo>
                <a:lnTo>
                  <a:pt x="761237" y="161638"/>
                </a:lnTo>
                <a:lnTo>
                  <a:pt x="730090" y="127049"/>
                </a:lnTo>
                <a:lnTo>
                  <a:pt x="705706" y="117704"/>
                </a:lnTo>
                <a:lnTo>
                  <a:pt x="702551" y="116336"/>
                </a:lnTo>
                <a:lnTo>
                  <a:pt x="697074" y="113489"/>
                </a:lnTo>
                <a:lnTo>
                  <a:pt x="694883" y="111904"/>
                </a:lnTo>
                <a:lnTo>
                  <a:pt x="691633" y="108453"/>
                </a:lnTo>
                <a:lnTo>
                  <a:pt x="690823" y="106369"/>
                </a:lnTo>
                <a:lnTo>
                  <a:pt x="690823" y="96011"/>
                </a:lnTo>
                <a:lnTo>
                  <a:pt x="696513" y="92046"/>
                </a:lnTo>
                <a:lnTo>
                  <a:pt x="746835" y="92046"/>
                </a:lnTo>
                <a:lnTo>
                  <a:pt x="755979" y="75166"/>
                </a:lnTo>
                <a:lnTo>
                  <a:pt x="746068" y="69333"/>
                </a:lnTo>
                <a:lnTo>
                  <a:pt x="732235" y="62801"/>
                </a:lnTo>
                <a:lnTo>
                  <a:pt x="720167" y="59819"/>
                </a:lnTo>
                <a:lnTo>
                  <a:pt x="706669" y="58826"/>
                </a:lnTo>
                <a:close/>
              </a:path>
              <a:path w="1495425" h="278130">
                <a:moveTo>
                  <a:pt x="746835" y="92046"/>
                </a:moveTo>
                <a:lnTo>
                  <a:pt x="713171" y="92046"/>
                </a:lnTo>
                <a:lnTo>
                  <a:pt x="718459" y="93165"/>
                </a:lnTo>
                <a:lnTo>
                  <a:pt x="729017" y="97630"/>
                </a:lnTo>
                <a:lnTo>
                  <a:pt x="734412" y="100785"/>
                </a:lnTo>
                <a:lnTo>
                  <a:pt x="739901" y="104845"/>
                </a:lnTo>
                <a:lnTo>
                  <a:pt x="746835" y="92046"/>
                </a:lnTo>
                <a:close/>
              </a:path>
              <a:path w="1495425" h="278130">
                <a:moveTo>
                  <a:pt x="898349" y="62483"/>
                </a:moveTo>
                <a:lnTo>
                  <a:pt x="786179" y="62483"/>
                </a:lnTo>
                <a:lnTo>
                  <a:pt x="786179" y="97535"/>
                </a:lnTo>
                <a:lnTo>
                  <a:pt x="842567" y="97535"/>
                </a:lnTo>
                <a:lnTo>
                  <a:pt x="779169" y="189582"/>
                </a:lnTo>
                <a:lnTo>
                  <a:pt x="779169" y="213667"/>
                </a:lnTo>
                <a:lnTo>
                  <a:pt x="900479" y="213667"/>
                </a:lnTo>
                <a:lnTo>
                  <a:pt x="900479" y="178603"/>
                </a:lnTo>
                <a:lnTo>
                  <a:pt x="834947" y="178603"/>
                </a:lnTo>
                <a:lnTo>
                  <a:pt x="898349" y="86258"/>
                </a:lnTo>
                <a:lnTo>
                  <a:pt x="898349" y="62483"/>
                </a:lnTo>
                <a:close/>
              </a:path>
              <a:path w="1495425" h="278130">
                <a:moveTo>
                  <a:pt x="978889" y="59110"/>
                </a:moveTo>
                <a:lnTo>
                  <a:pt x="943445" y="73244"/>
                </a:lnTo>
                <a:lnTo>
                  <a:pt x="919622" y="105064"/>
                </a:lnTo>
                <a:lnTo>
                  <a:pt x="913648" y="142678"/>
                </a:lnTo>
                <a:lnTo>
                  <a:pt x="914850" y="153666"/>
                </a:lnTo>
                <a:lnTo>
                  <a:pt x="930428" y="190216"/>
                </a:lnTo>
                <a:lnTo>
                  <a:pt x="964737" y="213653"/>
                </a:lnTo>
                <a:lnTo>
                  <a:pt x="990051" y="217322"/>
                </a:lnTo>
                <a:lnTo>
                  <a:pt x="995451" y="217139"/>
                </a:lnTo>
                <a:lnTo>
                  <a:pt x="1007287" y="215459"/>
                </a:lnTo>
                <a:lnTo>
                  <a:pt x="1021108" y="211676"/>
                </a:lnTo>
                <a:lnTo>
                  <a:pt x="1032910" y="206623"/>
                </a:lnTo>
                <a:lnTo>
                  <a:pt x="1043702" y="200250"/>
                </a:lnTo>
                <a:lnTo>
                  <a:pt x="1023215" y="183054"/>
                </a:lnTo>
                <a:lnTo>
                  <a:pt x="992450" y="183054"/>
                </a:lnTo>
                <a:lnTo>
                  <a:pt x="980209" y="180481"/>
                </a:lnTo>
                <a:lnTo>
                  <a:pt x="968649" y="174019"/>
                </a:lnTo>
                <a:lnTo>
                  <a:pt x="961177" y="164414"/>
                </a:lnTo>
                <a:lnTo>
                  <a:pt x="956834" y="151171"/>
                </a:lnTo>
                <a:lnTo>
                  <a:pt x="1047356" y="151171"/>
                </a:lnTo>
                <a:lnTo>
                  <a:pt x="1047762" y="149351"/>
                </a:lnTo>
                <a:lnTo>
                  <a:pt x="1048164" y="146599"/>
                </a:lnTo>
                <a:lnTo>
                  <a:pt x="1048975" y="139290"/>
                </a:lnTo>
                <a:lnTo>
                  <a:pt x="1049188" y="135431"/>
                </a:lnTo>
                <a:lnTo>
                  <a:pt x="1048900" y="123473"/>
                </a:lnTo>
                <a:lnTo>
                  <a:pt x="1048637" y="121609"/>
                </a:lnTo>
                <a:lnTo>
                  <a:pt x="956523" y="121609"/>
                </a:lnTo>
                <a:lnTo>
                  <a:pt x="958154" y="111858"/>
                </a:lnTo>
                <a:lnTo>
                  <a:pt x="961656" y="104643"/>
                </a:lnTo>
                <a:lnTo>
                  <a:pt x="972430" y="95295"/>
                </a:lnTo>
                <a:lnTo>
                  <a:pt x="978682" y="92963"/>
                </a:lnTo>
                <a:lnTo>
                  <a:pt x="1041188" y="92963"/>
                </a:lnTo>
                <a:lnTo>
                  <a:pt x="1038294" y="87221"/>
                </a:lnTo>
                <a:lnTo>
                  <a:pt x="1029486" y="75555"/>
                </a:lnTo>
                <a:lnTo>
                  <a:pt x="1020393" y="68717"/>
                </a:lnTo>
                <a:lnTo>
                  <a:pt x="1006227" y="61772"/>
                </a:lnTo>
                <a:lnTo>
                  <a:pt x="994639" y="59633"/>
                </a:lnTo>
                <a:lnTo>
                  <a:pt x="978889" y="59110"/>
                </a:lnTo>
                <a:close/>
              </a:path>
              <a:path w="1495425" h="278130">
                <a:moveTo>
                  <a:pt x="1017924" y="178613"/>
                </a:moveTo>
                <a:lnTo>
                  <a:pt x="1005989" y="182001"/>
                </a:lnTo>
                <a:lnTo>
                  <a:pt x="992450" y="183054"/>
                </a:lnTo>
                <a:lnTo>
                  <a:pt x="1023215" y="183054"/>
                </a:lnTo>
                <a:lnTo>
                  <a:pt x="1017924" y="178613"/>
                </a:lnTo>
                <a:close/>
              </a:path>
              <a:path w="1495425" h="278130">
                <a:moveTo>
                  <a:pt x="1041188" y="92963"/>
                </a:moveTo>
                <a:lnTo>
                  <a:pt x="994934" y="92963"/>
                </a:lnTo>
                <a:lnTo>
                  <a:pt x="1001432" y="95606"/>
                </a:lnTo>
                <a:lnTo>
                  <a:pt x="1009150" y="106167"/>
                </a:lnTo>
                <a:lnTo>
                  <a:pt x="1011088" y="113083"/>
                </a:lnTo>
                <a:lnTo>
                  <a:pt x="1011088" y="121609"/>
                </a:lnTo>
                <a:lnTo>
                  <a:pt x="1048637" y="121609"/>
                </a:lnTo>
                <a:lnTo>
                  <a:pt x="1047215" y="111535"/>
                </a:lnTo>
                <a:lnTo>
                  <a:pt x="1043570" y="97690"/>
                </a:lnTo>
                <a:lnTo>
                  <a:pt x="1041188" y="92963"/>
                </a:lnTo>
                <a:close/>
              </a:path>
              <a:path w="1495425" h="278130">
                <a:moveTo>
                  <a:pt x="1114674" y="62483"/>
                </a:moveTo>
                <a:lnTo>
                  <a:pt x="1078098" y="62483"/>
                </a:lnTo>
                <a:lnTo>
                  <a:pt x="1078098" y="213667"/>
                </a:lnTo>
                <a:lnTo>
                  <a:pt x="1122913" y="213667"/>
                </a:lnTo>
                <a:lnTo>
                  <a:pt x="1123448" y="124548"/>
                </a:lnTo>
                <a:lnTo>
                  <a:pt x="1130142" y="112228"/>
                </a:lnTo>
                <a:lnTo>
                  <a:pt x="1138296" y="104238"/>
                </a:lnTo>
                <a:lnTo>
                  <a:pt x="1144499" y="100178"/>
                </a:lnTo>
                <a:lnTo>
                  <a:pt x="1150440" y="98142"/>
                </a:lnTo>
                <a:lnTo>
                  <a:pt x="1173048" y="98142"/>
                </a:lnTo>
                <a:lnTo>
                  <a:pt x="1174778" y="88998"/>
                </a:lnTo>
                <a:lnTo>
                  <a:pt x="1117722" y="88998"/>
                </a:lnTo>
                <a:lnTo>
                  <a:pt x="1114674" y="62483"/>
                </a:lnTo>
                <a:close/>
              </a:path>
              <a:path w="1495425" h="278130">
                <a:moveTo>
                  <a:pt x="1173048" y="98142"/>
                </a:moveTo>
                <a:lnTo>
                  <a:pt x="1159382" y="98142"/>
                </a:lnTo>
                <a:lnTo>
                  <a:pt x="1162226" y="98343"/>
                </a:lnTo>
                <a:lnTo>
                  <a:pt x="1167109" y="99154"/>
                </a:lnTo>
                <a:lnTo>
                  <a:pt x="1169740" y="99773"/>
                </a:lnTo>
                <a:lnTo>
                  <a:pt x="1172586" y="100583"/>
                </a:lnTo>
                <a:lnTo>
                  <a:pt x="1173048" y="98142"/>
                </a:lnTo>
                <a:close/>
              </a:path>
              <a:path w="1495425" h="278130">
                <a:moveTo>
                  <a:pt x="1166192" y="58826"/>
                </a:moveTo>
                <a:lnTo>
                  <a:pt x="1126448" y="77399"/>
                </a:lnTo>
                <a:lnTo>
                  <a:pt x="1118948" y="88998"/>
                </a:lnTo>
                <a:lnTo>
                  <a:pt x="1174778" y="88998"/>
                </a:lnTo>
                <a:lnTo>
                  <a:pt x="1179908" y="61874"/>
                </a:lnTo>
                <a:lnTo>
                  <a:pt x="1177670" y="60850"/>
                </a:lnTo>
                <a:lnTo>
                  <a:pt x="1175180" y="60088"/>
                </a:lnTo>
                <a:lnTo>
                  <a:pt x="1169694" y="59076"/>
                </a:lnTo>
                <a:lnTo>
                  <a:pt x="1166192" y="58826"/>
                </a:lnTo>
                <a:close/>
              </a:path>
              <a:path w="1495425" h="278130">
                <a:moveTo>
                  <a:pt x="1250692" y="59111"/>
                </a:moveTo>
                <a:lnTo>
                  <a:pt x="1215252" y="73244"/>
                </a:lnTo>
                <a:lnTo>
                  <a:pt x="1191417" y="105068"/>
                </a:lnTo>
                <a:lnTo>
                  <a:pt x="1185444" y="142682"/>
                </a:lnTo>
                <a:lnTo>
                  <a:pt x="1186648" y="153669"/>
                </a:lnTo>
                <a:lnTo>
                  <a:pt x="1202233" y="190220"/>
                </a:lnTo>
                <a:lnTo>
                  <a:pt x="1236547" y="213656"/>
                </a:lnTo>
                <a:lnTo>
                  <a:pt x="1261859" y="217322"/>
                </a:lnTo>
                <a:lnTo>
                  <a:pt x="1267259" y="217139"/>
                </a:lnTo>
                <a:lnTo>
                  <a:pt x="1279095" y="215459"/>
                </a:lnTo>
                <a:lnTo>
                  <a:pt x="1292915" y="211673"/>
                </a:lnTo>
                <a:lnTo>
                  <a:pt x="1304720" y="206622"/>
                </a:lnTo>
                <a:lnTo>
                  <a:pt x="1315507" y="200250"/>
                </a:lnTo>
                <a:lnTo>
                  <a:pt x="1295015" y="183054"/>
                </a:lnTo>
                <a:lnTo>
                  <a:pt x="1264257" y="183054"/>
                </a:lnTo>
                <a:lnTo>
                  <a:pt x="1252016" y="180480"/>
                </a:lnTo>
                <a:lnTo>
                  <a:pt x="1240457" y="174018"/>
                </a:lnTo>
                <a:lnTo>
                  <a:pt x="1232983" y="164413"/>
                </a:lnTo>
                <a:lnTo>
                  <a:pt x="1228639" y="151171"/>
                </a:lnTo>
                <a:lnTo>
                  <a:pt x="1319165" y="151171"/>
                </a:lnTo>
                <a:lnTo>
                  <a:pt x="1319567" y="149351"/>
                </a:lnTo>
                <a:lnTo>
                  <a:pt x="1319972" y="146599"/>
                </a:lnTo>
                <a:lnTo>
                  <a:pt x="1320783" y="139290"/>
                </a:lnTo>
                <a:lnTo>
                  <a:pt x="1320984" y="135431"/>
                </a:lnTo>
                <a:lnTo>
                  <a:pt x="1320697" y="123476"/>
                </a:lnTo>
                <a:lnTo>
                  <a:pt x="1320434" y="121609"/>
                </a:lnTo>
                <a:lnTo>
                  <a:pt x="1228331" y="121609"/>
                </a:lnTo>
                <a:lnTo>
                  <a:pt x="1229962" y="111858"/>
                </a:lnTo>
                <a:lnTo>
                  <a:pt x="1233461" y="104643"/>
                </a:lnTo>
                <a:lnTo>
                  <a:pt x="1244227" y="95295"/>
                </a:lnTo>
                <a:lnTo>
                  <a:pt x="1250475" y="92963"/>
                </a:lnTo>
                <a:lnTo>
                  <a:pt x="1312991" y="92963"/>
                </a:lnTo>
                <a:lnTo>
                  <a:pt x="1310102" y="87223"/>
                </a:lnTo>
                <a:lnTo>
                  <a:pt x="1301289" y="75555"/>
                </a:lnTo>
                <a:lnTo>
                  <a:pt x="1292197" y="68717"/>
                </a:lnTo>
                <a:lnTo>
                  <a:pt x="1278025" y="61771"/>
                </a:lnTo>
                <a:lnTo>
                  <a:pt x="1266436" y="59633"/>
                </a:lnTo>
                <a:lnTo>
                  <a:pt x="1250692" y="59111"/>
                </a:lnTo>
                <a:close/>
              </a:path>
              <a:path w="1495425" h="278130">
                <a:moveTo>
                  <a:pt x="1289723" y="178614"/>
                </a:moveTo>
                <a:lnTo>
                  <a:pt x="1277788" y="182001"/>
                </a:lnTo>
                <a:lnTo>
                  <a:pt x="1264257" y="183054"/>
                </a:lnTo>
                <a:lnTo>
                  <a:pt x="1295015" y="183054"/>
                </a:lnTo>
                <a:lnTo>
                  <a:pt x="1289723" y="178614"/>
                </a:lnTo>
                <a:close/>
              </a:path>
              <a:path w="1495425" h="278130">
                <a:moveTo>
                  <a:pt x="1312991" y="92963"/>
                </a:moveTo>
                <a:lnTo>
                  <a:pt x="1266727" y="92963"/>
                </a:lnTo>
                <a:lnTo>
                  <a:pt x="1273241" y="95606"/>
                </a:lnTo>
                <a:lnTo>
                  <a:pt x="1280955" y="106167"/>
                </a:lnTo>
                <a:lnTo>
                  <a:pt x="1282884" y="113083"/>
                </a:lnTo>
                <a:lnTo>
                  <a:pt x="1282884" y="121609"/>
                </a:lnTo>
                <a:lnTo>
                  <a:pt x="1320434" y="121609"/>
                </a:lnTo>
                <a:lnTo>
                  <a:pt x="1319013" y="111538"/>
                </a:lnTo>
                <a:lnTo>
                  <a:pt x="1315372" y="97693"/>
                </a:lnTo>
                <a:lnTo>
                  <a:pt x="1312991" y="92963"/>
                </a:lnTo>
                <a:close/>
              </a:path>
              <a:path w="1495425" h="278130">
                <a:moveTo>
                  <a:pt x="1393493" y="0"/>
                </a:moveTo>
                <a:lnTo>
                  <a:pt x="1349907" y="0"/>
                </a:lnTo>
                <a:lnTo>
                  <a:pt x="1349907" y="213667"/>
                </a:lnTo>
                <a:lnTo>
                  <a:pt x="1393493" y="213667"/>
                </a:lnTo>
                <a:lnTo>
                  <a:pt x="1393493" y="176473"/>
                </a:lnTo>
                <a:lnTo>
                  <a:pt x="1412699" y="154838"/>
                </a:lnTo>
                <a:lnTo>
                  <a:pt x="1457624" y="154838"/>
                </a:lnTo>
                <a:lnTo>
                  <a:pt x="1438299" y="124657"/>
                </a:lnTo>
                <a:lnTo>
                  <a:pt x="1440116" y="122526"/>
                </a:lnTo>
                <a:lnTo>
                  <a:pt x="1393493" y="122526"/>
                </a:lnTo>
                <a:lnTo>
                  <a:pt x="1393493" y="0"/>
                </a:lnTo>
                <a:close/>
              </a:path>
              <a:path w="1495425" h="278130">
                <a:moveTo>
                  <a:pt x="1457624" y="154838"/>
                </a:moveTo>
                <a:lnTo>
                  <a:pt x="1412699" y="154838"/>
                </a:lnTo>
                <a:lnTo>
                  <a:pt x="1446833" y="213667"/>
                </a:lnTo>
                <a:lnTo>
                  <a:pt x="1495293" y="213667"/>
                </a:lnTo>
                <a:lnTo>
                  <a:pt x="1457624" y="154838"/>
                </a:lnTo>
                <a:close/>
              </a:path>
              <a:path w="1495425" h="278130">
                <a:moveTo>
                  <a:pt x="1491340" y="62483"/>
                </a:moveTo>
                <a:lnTo>
                  <a:pt x="1442560" y="62483"/>
                </a:lnTo>
                <a:lnTo>
                  <a:pt x="1394709" y="122526"/>
                </a:lnTo>
                <a:lnTo>
                  <a:pt x="1440116" y="122526"/>
                </a:lnTo>
                <a:lnTo>
                  <a:pt x="1491340" y="62483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6148" y="1605046"/>
            <a:ext cx="3114661" cy="22542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72565" y="1150549"/>
            <a:ext cx="1961717" cy="3115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91970" y="1838194"/>
            <a:ext cx="38735" cy="73025"/>
          </a:xfrm>
          <a:custGeom>
            <a:avLst/>
            <a:gdLst/>
            <a:ahLst/>
            <a:cxnLst/>
            <a:rect l="l" t="t" r="r" b="b"/>
            <a:pathLst>
              <a:path w="38734" h="73025">
                <a:moveTo>
                  <a:pt x="37051" y="0"/>
                </a:moveTo>
                <a:lnTo>
                  <a:pt x="0" y="0"/>
                </a:lnTo>
                <a:lnTo>
                  <a:pt x="0" y="73008"/>
                </a:lnTo>
                <a:lnTo>
                  <a:pt x="38694" y="73008"/>
                </a:lnTo>
                <a:lnTo>
                  <a:pt x="38694" y="65257"/>
                </a:lnTo>
                <a:lnTo>
                  <a:pt x="8549" y="65257"/>
                </a:lnTo>
                <a:lnTo>
                  <a:pt x="8549" y="39718"/>
                </a:lnTo>
                <a:lnTo>
                  <a:pt x="34933" y="39718"/>
                </a:lnTo>
                <a:lnTo>
                  <a:pt x="34933" y="32028"/>
                </a:lnTo>
                <a:lnTo>
                  <a:pt x="8549" y="32028"/>
                </a:lnTo>
                <a:lnTo>
                  <a:pt x="8549" y="7751"/>
                </a:lnTo>
                <a:lnTo>
                  <a:pt x="37051" y="7751"/>
                </a:lnTo>
                <a:lnTo>
                  <a:pt x="3705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0083" y="1837821"/>
            <a:ext cx="54610" cy="74930"/>
          </a:xfrm>
          <a:custGeom>
            <a:avLst/>
            <a:gdLst/>
            <a:ahLst/>
            <a:cxnLst/>
            <a:rect l="l" t="t" r="r" b="b"/>
            <a:pathLst>
              <a:path w="54609" h="74930">
                <a:moveTo>
                  <a:pt x="44954" y="0"/>
                </a:moveTo>
                <a:lnTo>
                  <a:pt x="5634" y="16054"/>
                </a:lnTo>
                <a:lnTo>
                  <a:pt x="0" y="42487"/>
                </a:lnTo>
                <a:lnTo>
                  <a:pt x="3030" y="54898"/>
                </a:lnTo>
                <a:lnTo>
                  <a:pt x="10260" y="65644"/>
                </a:lnTo>
                <a:lnTo>
                  <a:pt x="20811" y="72366"/>
                </a:lnTo>
                <a:lnTo>
                  <a:pt x="34146" y="74606"/>
                </a:lnTo>
                <a:lnTo>
                  <a:pt x="42184" y="74606"/>
                </a:lnTo>
                <a:lnTo>
                  <a:pt x="48911" y="73167"/>
                </a:lnTo>
                <a:lnTo>
                  <a:pt x="54302" y="70321"/>
                </a:lnTo>
                <a:lnTo>
                  <a:pt x="54302" y="66916"/>
                </a:lnTo>
                <a:lnTo>
                  <a:pt x="27349" y="66916"/>
                </a:lnTo>
                <a:lnTo>
                  <a:pt x="20967" y="64273"/>
                </a:lnTo>
                <a:lnTo>
                  <a:pt x="11228" y="53712"/>
                </a:lnTo>
                <a:lnTo>
                  <a:pt x="8811" y="46641"/>
                </a:lnTo>
                <a:lnTo>
                  <a:pt x="8811" y="28377"/>
                </a:lnTo>
                <a:lnTo>
                  <a:pt x="11393" y="20885"/>
                </a:lnTo>
                <a:lnTo>
                  <a:pt x="21823" y="9708"/>
                </a:lnTo>
                <a:lnTo>
                  <a:pt x="28623" y="6898"/>
                </a:lnTo>
                <a:lnTo>
                  <a:pt x="54031" y="6898"/>
                </a:lnTo>
                <a:lnTo>
                  <a:pt x="53721" y="1913"/>
                </a:lnTo>
                <a:lnTo>
                  <a:pt x="44954" y="0"/>
                </a:lnTo>
                <a:close/>
              </a:path>
              <a:path w="54609" h="74930">
                <a:moveTo>
                  <a:pt x="54302" y="62024"/>
                </a:moveTo>
                <a:lnTo>
                  <a:pt x="48947" y="65285"/>
                </a:lnTo>
                <a:lnTo>
                  <a:pt x="42601" y="66916"/>
                </a:lnTo>
                <a:lnTo>
                  <a:pt x="54302" y="66916"/>
                </a:lnTo>
                <a:lnTo>
                  <a:pt x="54302" y="62024"/>
                </a:lnTo>
                <a:close/>
              </a:path>
              <a:path w="54609" h="74930">
                <a:moveTo>
                  <a:pt x="54031" y="6898"/>
                </a:moveTo>
                <a:lnTo>
                  <a:pt x="43302" y="6898"/>
                </a:lnTo>
                <a:lnTo>
                  <a:pt x="49078" y="8361"/>
                </a:lnTo>
                <a:lnTo>
                  <a:pt x="54302" y="11266"/>
                </a:lnTo>
                <a:lnTo>
                  <a:pt x="54031" y="6898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04664" y="1837788"/>
            <a:ext cx="68580" cy="74930"/>
          </a:xfrm>
          <a:custGeom>
            <a:avLst/>
            <a:gdLst/>
            <a:ahLst/>
            <a:cxnLst/>
            <a:rect l="l" t="t" r="r" b="b"/>
            <a:pathLst>
              <a:path w="68580" h="74930">
                <a:moveTo>
                  <a:pt x="27124" y="0"/>
                </a:moveTo>
                <a:lnTo>
                  <a:pt x="16266" y="4817"/>
                </a:lnTo>
                <a:lnTo>
                  <a:pt x="5105" y="15551"/>
                </a:lnTo>
                <a:lnTo>
                  <a:pt x="1177" y="26759"/>
                </a:lnTo>
                <a:lnTo>
                  <a:pt x="0" y="42323"/>
                </a:lnTo>
                <a:lnTo>
                  <a:pt x="3050" y="54703"/>
                </a:lnTo>
                <a:lnTo>
                  <a:pt x="10203" y="65500"/>
                </a:lnTo>
                <a:lnTo>
                  <a:pt x="20735" y="72349"/>
                </a:lnTo>
                <a:lnTo>
                  <a:pt x="34015" y="74630"/>
                </a:lnTo>
                <a:lnTo>
                  <a:pt x="42738" y="73583"/>
                </a:lnTo>
                <a:lnTo>
                  <a:pt x="53191" y="68200"/>
                </a:lnTo>
                <a:lnTo>
                  <a:pt x="54396" y="66937"/>
                </a:lnTo>
                <a:lnTo>
                  <a:pt x="26514" y="66937"/>
                </a:lnTo>
                <a:lnTo>
                  <a:pt x="20430" y="64200"/>
                </a:lnTo>
                <a:lnTo>
                  <a:pt x="11094" y="53245"/>
                </a:lnTo>
                <a:lnTo>
                  <a:pt x="8771" y="46018"/>
                </a:lnTo>
                <a:lnTo>
                  <a:pt x="8771" y="28017"/>
                </a:lnTo>
                <a:lnTo>
                  <a:pt x="11155" y="20766"/>
                </a:lnTo>
                <a:lnTo>
                  <a:pt x="15928" y="15215"/>
                </a:lnTo>
                <a:lnTo>
                  <a:pt x="20726" y="9692"/>
                </a:lnTo>
                <a:lnTo>
                  <a:pt x="26941" y="6943"/>
                </a:lnTo>
                <a:lnTo>
                  <a:pt x="56013" y="6943"/>
                </a:lnTo>
                <a:lnTo>
                  <a:pt x="54272" y="4792"/>
                </a:lnTo>
                <a:lnTo>
                  <a:pt x="43606" y="790"/>
                </a:lnTo>
                <a:lnTo>
                  <a:pt x="27124" y="0"/>
                </a:lnTo>
                <a:close/>
              </a:path>
              <a:path w="68580" h="74930">
                <a:moveTo>
                  <a:pt x="56013" y="6943"/>
                </a:moveTo>
                <a:lnTo>
                  <a:pt x="42491" y="6943"/>
                </a:lnTo>
                <a:lnTo>
                  <a:pt x="48670" y="9561"/>
                </a:lnTo>
                <a:lnTo>
                  <a:pt x="57637" y="20086"/>
                </a:lnTo>
                <a:lnTo>
                  <a:pt x="59874" y="27526"/>
                </a:lnTo>
                <a:lnTo>
                  <a:pt x="59874" y="46576"/>
                </a:lnTo>
                <a:lnTo>
                  <a:pt x="57564" y="53876"/>
                </a:lnTo>
                <a:lnTo>
                  <a:pt x="48325" y="64343"/>
                </a:lnTo>
                <a:lnTo>
                  <a:pt x="42028" y="66937"/>
                </a:lnTo>
                <a:lnTo>
                  <a:pt x="54396" y="66937"/>
                </a:lnTo>
                <a:lnTo>
                  <a:pt x="64564" y="56274"/>
                </a:lnTo>
                <a:lnTo>
                  <a:pt x="67555" y="44692"/>
                </a:lnTo>
                <a:lnTo>
                  <a:pt x="68097" y="27715"/>
                </a:lnTo>
                <a:lnTo>
                  <a:pt x="63813" y="16575"/>
                </a:lnTo>
                <a:lnTo>
                  <a:pt x="56013" y="6943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77656" y="1963305"/>
            <a:ext cx="38735" cy="73025"/>
          </a:xfrm>
          <a:custGeom>
            <a:avLst/>
            <a:gdLst/>
            <a:ahLst/>
            <a:cxnLst/>
            <a:rect l="l" t="t" r="r" b="b"/>
            <a:pathLst>
              <a:path w="38734" h="73025">
                <a:moveTo>
                  <a:pt x="37054" y="0"/>
                </a:moveTo>
                <a:lnTo>
                  <a:pt x="0" y="0"/>
                </a:lnTo>
                <a:lnTo>
                  <a:pt x="0" y="72996"/>
                </a:lnTo>
                <a:lnTo>
                  <a:pt x="38697" y="72996"/>
                </a:lnTo>
                <a:lnTo>
                  <a:pt x="38697" y="65257"/>
                </a:lnTo>
                <a:lnTo>
                  <a:pt x="8549" y="65257"/>
                </a:lnTo>
                <a:lnTo>
                  <a:pt x="8549" y="39706"/>
                </a:lnTo>
                <a:lnTo>
                  <a:pt x="34933" y="39706"/>
                </a:lnTo>
                <a:lnTo>
                  <a:pt x="34933" y="32016"/>
                </a:lnTo>
                <a:lnTo>
                  <a:pt x="8549" y="32016"/>
                </a:lnTo>
                <a:lnTo>
                  <a:pt x="8549" y="7738"/>
                </a:lnTo>
                <a:lnTo>
                  <a:pt x="37054" y="7738"/>
                </a:lnTo>
                <a:lnTo>
                  <a:pt x="3705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30389" y="1963305"/>
            <a:ext cx="59055" cy="73025"/>
          </a:xfrm>
          <a:custGeom>
            <a:avLst/>
            <a:gdLst/>
            <a:ahLst/>
            <a:cxnLst/>
            <a:rect l="l" t="t" r="r" b="b"/>
            <a:pathLst>
              <a:path w="59055" h="73025">
                <a:moveTo>
                  <a:pt x="11097" y="0"/>
                </a:moveTo>
                <a:lnTo>
                  <a:pt x="0" y="0"/>
                </a:lnTo>
                <a:lnTo>
                  <a:pt x="0" y="72996"/>
                </a:lnTo>
                <a:lnTo>
                  <a:pt x="8561" y="72996"/>
                </a:lnTo>
                <a:lnTo>
                  <a:pt x="8547" y="14810"/>
                </a:lnTo>
                <a:lnTo>
                  <a:pt x="8418" y="11798"/>
                </a:lnTo>
                <a:lnTo>
                  <a:pt x="8156" y="10238"/>
                </a:lnTo>
                <a:lnTo>
                  <a:pt x="17632" y="10238"/>
                </a:lnTo>
                <a:lnTo>
                  <a:pt x="11097" y="0"/>
                </a:lnTo>
                <a:close/>
              </a:path>
              <a:path w="59055" h="73025">
                <a:moveTo>
                  <a:pt x="17632" y="10238"/>
                </a:moveTo>
                <a:lnTo>
                  <a:pt x="8455" y="10238"/>
                </a:lnTo>
                <a:lnTo>
                  <a:pt x="10799" y="14810"/>
                </a:lnTo>
                <a:lnTo>
                  <a:pt x="48374" y="72996"/>
                </a:lnTo>
                <a:lnTo>
                  <a:pt x="58853" y="72996"/>
                </a:lnTo>
                <a:lnTo>
                  <a:pt x="58853" y="62160"/>
                </a:lnTo>
                <a:lnTo>
                  <a:pt x="50602" y="62160"/>
                </a:lnTo>
                <a:lnTo>
                  <a:pt x="50160" y="61267"/>
                </a:lnTo>
                <a:lnTo>
                  <a:pt x="49173" y="59649"/>
                </a:lnTo>
                <a:lnTo>
                  <a:pt x="17632" y="10238"/>
                </a:lnTo>
                <a:close/>
              </a:path>
              <a:path w="59055" h="73025">
                <a:moveTo>
                  <a:pt x="58853" y="0"/>
                </a:moveTo>
                <a:lnTo>
                  <a:pt x="50316" y="0"/>
                </a:lnTo>
                <a:lnTo>
                  <a:pt x="50316" y="56458"/>
                </a:lnTo>
                <a:lnTo>
                  <a:pt x="50459" y="60054"/>
                </a:lnTo>
                <a:lnTo>
                  <a:pt x="50816" y="62160"/>
                </a:lnTo>
                <a:lnTo>
                  <a:pt x="58853" y="62160"/>
                </a:lnTo>
                <a:lnTo>
                  <a:pt x="5885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3838" y="1962999"/>
            <a:ext cx="59690" cy="74930"/>
          </a:xfrm>
          <a:custGeom>
            <a:avLst/>
            <a:gdLst/>
            <a:ahLst/>
            <a:cxnLst/>
            <a:rect l="l" t="t" r="r" b="b"/>
            <a:pathLst>
              <a:path w="59690" h="74930">
                <a:moveTo>
                  <a:pt x="45216" y="0"/>
                </a:moveTo>
                <a:lnTo>
                  <a:pt x="5538" y="16241"/>
                </a:lnTo>
                <a:lnTo>
                  <a:pt x="0" y="42752"/>
                </a:lnTo>
                <a:lnTo>
                  <a:pt x="3229" y="55015"/>
                </a:lnTo>
                <a:lnTo>
                  <a:pt x="10716" y="65742"/>
                </a:lnTo>
                <a:lnTo>
                  <a:pt x="21394" y="72327"/>
                </a:lnTo>
                <a:lnTo>
                  <a:pt x="34685" y="74518"/>
                </a:lnTo>
                <a:lnTo>
                  <a:pt x="43637" y="74518"/>
                </a:lnTo>
                <a:lnTo>
                  <a:pt x="51781" y="72445"/>
                </a:lnTo>
                <a:lnTo>
                  <a:pt x="59115" y="68312"/>
                </a:lnTo>
                <a:lnTo>
                  <a:pt x="59115" y="66849"/>
                </a:lnTo>
                <a:lnTo>
                  <a:pt x="27446" y="66849"/>
                </a:lnTo>
                <a:lnTo>
                  <a:pt x="20850" y="64207"/>
                </a:lnTo>
                <a:lnTo>
                  <a:pt x="11158" y="53645"/>
                </a:lnTo>
                <a:lnTo>
                  <a:pt x="8716" y="46382"/>
                </a:lnTo>
                <a:lnTo>
                  <a:pt x="8716" y="28201"/>
                </a:lnTo>
                <a:lnTo>
                  <a:pt x="11325" y="20916"/>
                </a:lnTo>
                <a:lnTo>
                  <a:pt x="21789" y="9626"/>
                </a:lnTo>
                <a:lnTo>
                  <a:pt x="28482" y="6819"/>
                </a:lnTo>
                <a:lnTo>
                  <a:pt x="56254" y="6819"/>
                </a:lnTo>
                <a:lnTo>
                  <a:pt x="55041" y="1864"/>
                </a:lnTo>
                <a:lnTo>
                  <a:pt x="45216" y="0"/>
                </a:lnTo>
                <a:close/>
              </a:path>
              <a:path w="59690" h="74930">
                <a:moveTo>
                  <a:pt x="59115" y="35238"/>
                </a:moveTo>
                <a:lnTo>
                  <a:pt x="34578" y="35238"/>
                </a:lnTo>
                <a:lnTo>
                  <a:pt x="34578" y="42953"/>
                </a:lnTo>
                <a:lnTo>
                  <a:pt x="50568" y="42953"/>
                </a:lnTo>
                <a:lnTo>
                  <a:pt x="50568" y="63420"/>
                </a:lnTo>
                <a:lnTo>
                  <a:pt x="46399" y="65706"/>
                </a:lnTo>
                <a:lnTo>
                  <a:pt x="41446" y="66849"/>
                </a:lnTo>
                <a:lnTo>
                  <a:pt x="59115" y="66849"/>
                </a:lnTo>
                <a:lnTo>
                  <a:pt x="59115" y="35238"/>
                </a:lnTo>
                <a:close/>
              </a:path>
              <a:path w="59690" h="74930">
                <a:moveTo>
                  <a:pt x="56254" y="6819"/>
                </a:moveTo>
                <a:lnTo>
                  <a:pt x="44743" y="6819"/>
                </a:lnTo>
                <a:lnTo>
                  <a:pt x="51723" y="8687"/>
                </a:lnTo>
                <a:lnTo>
                  <a:pt x="57627" y="12424"/>
                </a:lnTo>
                <a:lnTo>
                  <a:pt x="56254" y="6819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4171" y="1963316"/>
            <a:ext cx="0" cy="73025"/>
          </a:xfrm>
          <a:custGeom>
            <a:avLst/>
            <a:gdLst/>
            <a:ahLst/>
            <a:cxnLst/>
            <a:rect l="l" t="t" r="r" b="b"/>
            <a:pathLst>
              <a:path h="73025">
                <a:moveTo>
                  <a:pt x="0" y="0"/>
                </a:moveTo>
                <a:lnTo>
                  <a:pt x="0" y="72985"/>
                </a:lnTo>
              </a:path>
            </a:pathLst>
          </a:custGeom>
          <a:ln w="9818">
            <a:solidFill>
              <a:srgbClr val="2945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07649" y="1963305"/>
            <a:ext cx="59055" cy="73025"/>
          </a:xfrm>
          <a:custGeom>
            <a:avLst/>
            <a:gdLst/>
            <a:ahLst/>
            <a:cxnLst/>
            <a:rect l="l" t="t" r="r" b="b"/>
            <a:pathLst>
              <a:path w="59055" h="73025">
                <a:moveTo>
                  <a:pt x="11085" y="0"/>
                </a:moveTo>
                <a:lnTo>
                  <a:pt x="0" y="0"/>
                </a:lnTo>
                <a:lnTo>
                  <a:pt x="0" y="72996"/>
                </a:lnTo>
                <a:lnTo>
                  <a:pt x="8561" y="72996"/>
                </a:lnTo>
                <a:lnTo>
                  <a:pt x="8546" y="14810"/>
                </a:lnTo>
                <a:lnTo>
                  <a:pt x="8406" y="11798"/>
                </a:lnTo>
                <a:lnTo>
                  <a:pt x="8144" y="10238"/>
                </a:lnTo>
                <a:lnTo>
                  <a:pt x="17622" y="10238"/>
                </a:lnTo>
                <a:lnTo>
                  <a:pt x="11085" y="0"/>
                </a:lnTo>
                <a:close/>
              </a:path>
              <a:path w="59055" h="73025">
                <a:moveTo>
                  <a:pt x="17622" y="10238"/>
                </a:moveTo>
                <a:lnTo>
                  <a:pt x="8442" y="10238"/>
                </a:lnTo>
                <a:lnTo>
                  <a:pt x="10786" y="14810"/>
                </a:lnTo>
                <a:lnTo>
                  <a:pt x="48365" y="72996"/>
                </a:lnTo>
                <a:lnTo>
                  <a:pt x="58841" y="72996"/>
                </a:lnTo>
                <a:lnTo>
                  <a:pt x="58841" y="62160"/>
                </a:lnTo>
                <a:lnTo>
                  <a:pt x="50602" y="62160"/>
                </a:lnTo>
                <a:lnTo>
                  <a:pt x="50148" y="61267"/>
                </a:lnTo>
                <a:lnTo>
                  <a:pt x="49185" y="59649"/>
                </a:lnTo>
                <a:lnTo>
                  <a:pt x="47649" y="57268"/>
                </a:lnTo>
                <a:lnTo>
                  <a:pt x="17622" y="10238"/>
                </a:lnTo>
                <a:close/>
              </a:path>
              <a:path w="59055" h="73025">
                <a:moveTo>
                  <a:pt x="58841" y="0"/>
                </a:moveTo>
                <a:lnTo>
                  <a:pt x="50304" y="0"/>
                </a:lnTo>
                <a:lnTo>
                  <a:pt x="50304" y="56458"/>
                </a:lnTo>
                <a:lnTo>
                  <a:pt x="50447" y="60054"/>
                </a:lnTo>
                <a:lnTo>
                  <a:pt x="50804" y="62160"/>
                </a:lnTo>
                <a:lnTo>
                  <a:pt x="58841" y="62160"/>
                </a:lnTo>
                <a:lnTo>
                  <a:pt x="5884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85635" y="1963305"/>
            <a:ext cx="38735" cy="73025"/>
          </a:xfrm>
          <a:custGeom>
            <a:avLst/>
            <a:gdLst/>
            <a:ahLst/>
            <a:cxnLst/>
            <a:rect l="l" t="t" r="r" b="b"/>
            <a:pathLst>
              <a:path w="38734" h="73025">
                <a:moveTo>
                  <a:pt x="37054" y="0"/>
                </a:moveTo>
                <a:lnTo>
                  <a:pt x="0" y="0"/>
                </a:lnTo>
                <a:lnTo>
                  <a:pt x="0" y="72996"/>
                </a:lnTo>
                <a:lnTo>
                  <a:pt x="38685" y="72996"/>
                </a:lnTo>
                <a:lnTo>
                  <a:pt x="38685" y="65257"/>
                </a:lnTo>
                <a:lnTo>
                  <a:pt x="8549" y="65257"/>
                </a:lnTo>
                <a:lnTo>
                  <a:pt x="8549" y="39706"/>
                </a:lnTo>
                <a:lnTo>
                  <a:pt x="34920" y="39706"/>
                </a:lnTo>
                <a:lnTo>
                  <a:pt x="34920" y="32016"/>
                </a:lnTo>
                <a:lnTo>
                  <a:pt x="8549" y="32016"/>
                </a:lnTo>
                <a:lnTo>
                  <a:pt x="8549" y="7738"/>
                </a:lnTo>
                <a:lnTo>
                  <a:pt x="37054" y="7738"/>
                </a:lnTo>
                <a:lnTo>
                  <a:pt x="3705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8368" y="1963305"/>
            <a:ext cx="38735" cy="73025"/>
          </a:xfrm>
          <a:custGeom>
            <a:avLst/>
            <a:gdLst/>
            <a:ahLst/>
            <a:cxnLst/>
            <a:rect l="l" t="t" r="r" b="b"/>
            <a:pathLst>
              <a:path w="38734" h="73025">
                <a:moveTo>
                  <a:pt x="37075" y="0"/>
                </a:moveTo>
                <a:lnTo>
                  <a:pt x="0" y="0"/>
                </a:lnTo>
                <a:lnTo>
                  <a:pt x="0" y="72996"/>
                </a:lnTo>
                <a:lnTo>
                  <a:pt x="38694" y="72996"/>
                </a:lnTo>
                <a:lnTo>
                  <a:pt x="38694" y="65257"/>
                </a:lnTo>
                <a:lnTo>
                  <a:pt x="8549" y="65257"/>
                </a:lnTo>
                <a:lnTo>
                  <a:pt x="8549" y="39706"/>
                </a:lnTo>
                <a:lnTo>
                  <a:pt x="34920" y="39706"/>
                </a:lnTo>
                <a:lnTo>
                  <a:pt x="34920" y="32016"/>
                </a:lnTo>
                <a:lnTo>
                  <a:pt x="8549" y="32016"/>
                </a:lnTo>
                <a:lnTo>
                  <a:pt x="8549" y="7738"/>
                </a:lnTo>
                <a:lnTo>
                  <a:pt x="37075" y="7738"/>
                </a:lnTo>
                <a:lnTo>
                  <a:pt x="37075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91102" y="1963305"/>
            <a:ext cx="52705" cy="73025"/>
          </a:xfrm>
          <a:custGeom>
            <a:avLst/>
            <a:gdLst/>
            <a:ahLst/>
            <a:cxnLst/>
            <a:rect l="l" t="t" r="r" b="b"/>
            <a:pathLst>
              <a:path w="52705" h="73025">
                <a:moveTo>
                  <a:pt x="24990" y="0"/>
                </a:moveTo>
                <a:lnTo>
                  <a:pt x="0" y="0"/>
                </a:lnTo>
                <a:lnTo>
                  <a:pt x="0" y="72996"/>
                </a:lnTo>
                <a:lnTo>
                  <a:pt x="8570" y="72996"/>
                </a:lnTo>
                <a:lnTo>
                  <a:pt x="8570" y="41946"/>
                </a:lnTo>
                <a:lnTo>
                  <a:pt x="31813" y="41946"/>
                </a:lnTo>
                <a:lnTo>
                  <a:pt x="30992" y="41160"/>
                </a:lnTo>
                <a:lnTo>
                  <a:pt x="27800" y="39300"/>
                </a:lnTo>
                <a:lnTo>
                  <a:pt x="27800" y="39099"/>
                </a:lnTo>
                <a:lnTo>
                  <a:pt x="30275" y="38444"/>
                </a:lnTo>
                <a:lnTo>
                  <a:pt x="32503" y="37526"/>
                </a:lnTo>
                <a:lnTo>
                  <a:pt x="36481" y="35207"/>
                </a:lnTo>
                <a:lnTo>
                  <a:pt x="37661" y="34216"/>
                </a:lnTo>
                <a:lnTo>
                  <a:pt x="8570" y="34216"/>
                </a:lnTo>
                <a:lnTo>
                  <a:pt x="8570" y="7738"/>
                </a:lnTo>
                <a:lnTo>
                  <a:pt x="40618" y="7738"/>
                </a:lnTo>
                <a:lnTo>
                  <a:pt x="39648" y="6452"/>
                </a:lnTo>
                <a:lnTo>
                  <a:pt x="37645" y="4834"/>
                </a:lnTo>
                <a:lnTo>
                  <a:pt x="35682" y="3191"/>
                </a:lnTo>
                <a:lnTo>
                  <a:pt x="33335" y="1987"/>
                </a:lnTo>
                <a:lnTo>
                  <a:pt x="27931" y="405"/>
                </a:lnTo>
                <a:lnTo>
                  <a:pt x="24990" y="0"/>
                </a:lnTo>
                <a:close/>
              </a:path>
              <a:path w="52705" h="73025">
                <a:moveTo>
                  <a:pt x="31813" y="41946"/>
                </a:moveTo>
                <a:lnTo>
                  <a:pt x="15584" y="41946"/>
                </a:lnTo>
                <a:lnTo>
                  <a:pt x="19882" y="42516"/>
                </a:lnTo>
                <a:lnTo>
                  <a:pt x="23442" y="44384"/>
                </a:lnTo>
                <a:lnTo>
                  <a:pt x="26682" y="47673"/>
                </a:lnTo>
                <a:lnTo>
                  <a:pt x="27730" y="49017"/>
                </a:lnTo>
                <a:lnTo>
                  <a:pt x="28824" y="50636"/>
                </a:lnTo>
                <a:lnTo>
                  <a:pt x="29943" y="52541"/>
                </a:lnTo>
                <a:lnTo>
                  <a:pt x="42159" y="72996"/>
                </a:lnTo>
                <a:lnTo>
                  <a:pt x="52340" y="72996"/>
                </a:lnTo>
                <a:lnTo>
                  <a:pt x="38636" y="51066"/>
                </a:lnTo>
                <a:lnTo>
                  <a:pt x="35969" y="46862"/>
                </a:lnTo>
                <a:lnTo>
                  <a:pt x="33552" y="43610"/>
                </a:lnTo>
                <a:lnTo>
                  <a:pt x="31813" y="41946"/>
                </a:lnTo>
                <a:close/>
              </a:path>
              <a:path w="52705" h="73025">
                <a:moveTo>
                  <a:pt x="40618" y="7738"/>
                </a:moveTo>
                <a:lnTo>
                  <a:pt x="25051" y="7738"/>
                </a:lnTo>
                <a:lnTo>
                  <a:pt x="28693" y="8820"/>
                </a:lnTo>
                <a:lnTo>
                  <a:pt x="33765" y="13216"/>
                </a:lnTo>
                <a:lnTo>
                  <a:pt x="35002" y="16190"/>
                </a:lnTo>
                <a:lnTo>
                  <a:pt x="35027" y="22335"/>
                </a:lnTo>
                <a:lnTo>
                  <a:pt x="34646" y="24289"/>
                </a:lnTo>
                <a:lnTo>
                  <a:pt x="22311" y="34216"/>
                </a:lnTo>
                <a:lnTo>
                  <a:pt x="37661" y="34216"/>
                </a:lnTo>
                <a:lnTo>
                  <a:pt x="38170" y="33790"/>
                </a:lnTo>
                <a:lnTo>
                  <a:pt x="39587" y="32110"/>
                </a:lnTo>
                <a:lnTo>
                  <a:pt x="41004" y="30455"/>
                </a:lnTo>
                <a:lnTo>
                  <a:pt x="42086" y="28550"/>
                </a:lnTo>
                <a:lnTo>
                  <a:pt x="42848" y="26432"/>
                </a:lnTo>
                <a:lnTo>
                  <a:pt x="43610" y="24335"/>
                </a:lnTo>
                <a:lnTo>
                  <a:pt x="44003" y="21979"/>
                </a:lnTo>
                <a:lnTo>
                  <a:pt x="44003" y="16190"/>
                </a:lnTo>
                <a:lnTo>
                  <a:pt x="43421" y="13347"/>
                </a:lnTo>
                <a:lnTo>
                  <a:pt x="42303" y="10930"/>
                </a:lnTo>
                <a:lnTo>
                  <a:pt x="41184" y="8488"/>
                </a:lnTo>
                <a:lnTo>
                  <a:pt x="40618" y="7738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57753" y="1963316"/>
            <a:ext cx="0" cy="73025"/>
          </a:xfrm>
          <a:custGeom>
            <a:avLst/>
            <a:gdLst/>
            <a:ahLst/>
            <a:cxnLst/>
            <a:rect l="l" t="t" r="r" b="b"/>
            <a:pathLst>
              <a:path h="73025">
                <a:moveTo>
                  <a:pt x="0" y="0"/>
                </a:moveTo>
                <a:lnTo>
                  <a:pt x="0" y="72985"/>
                </a:lnTo>
              </a:path>
            </a:pathLst>
          </a:custGeom>
          <a:ln w="9818">
            <a:solidFill>
              <a:srgbClr val="2945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81207" y="1963305"/>
            <a:ext cx="59055" cy="73025"/>
          </a:xfrm>
          <a:custGeom>
            <a:avLst/>
            <a:gdLst/>
            <a:ahLst/>
            <a:cxnLst/>
            <a:rect l="l" t="t" r="r" b="b"/>
            <a:pathLst>
              <a:path w="59055" h="73025">
                <a:moveTo>
                  <a:pt x="11097" y="0"/>
                </a:moveTo>
                <a:lnTo>
                  <a:pt x="0" y="0"/>
                </a:lnTo>
                <a:lnTo>
                  <a:pt x="0" y="72996"/>
                </a:lnTo>
                <a:lnTo>
                  <a:pt x="8561" y="72996"/>
                </a:lnTo>
                <a:lnTo>
                  <a:pt x="8546" y="14810"/>
                </a:lnTo>
                <a:lnTo>
                  <a:pt x="8406" y="11798"/>
                </a:lnTo>
                <a:lnTo>
                  <a:pt x="8156" y="10238"/>
                </a:lnTo>
                <a:lnTo>
                  <a:pt x="17634" y="10238"/>
                </a:lnTo>
                <a:lnTo>
                  <a:pt x="11097" y="0"/>
                </a:lnTo>
                <a:close/>
              </a:path>
              <a:path w="59055" h="73025">
                <a:moveTo>
                  <a:pt x="17634" y="10238"/>
                </a:moveTo>
                <a:lnTo>
                  <a:pt x="8455" y="10238"/>
                </a:lnTo>
                <a:lnTo>
                  <a:pt x="10799" y="14810"/>
                </a:lnTo>
                <a:lnTo>
                  <a:pt x="48374" y="72996"/>
                </a:lnTo>
                <a:lnTo>
                  <a:pt x="58853" y="72996"/>
                </a:lnTo>
                <a:lnTo>
                  <a:pt x="58853" y="62160"/>
                </a:lnTo>
                <a:lnTo>
                  <a:pt x="50602" y="62160"/>
                </a:lnTo>
                <a:lnTo>
                  <a:pt x="50160" y="61267"/>
                </a:lnTo>
                <a:lnTo>
                  <a:pt x="49185" y="59649"/>
                </a:lnTo>
                <a:lnTo>
                  <a:pt x="17634" y="10238"/>
                </a:lnTo>
                <a:close/>
              </a:path>
              <a:path w="59055" h="73025">
                <a:moveTo>
                  <a:pt x="58853" y="0"/>
                </a:moveTo>
                <a:lnTo>
                  <a:pt x="50304" y="0"/>
                </a:lnTo>
                <a:lnTo>
                  <a:pt x="50304" y="56458"/>
                </a:lnTo>
                <a:lnTo>
                  <a:pt x="50459" y="60054"/>
                </a:lnTo>
                <a:lnTo>
                  <a:pt x="50804" y="62160"/>
                </a:lnTo>
                <a:lnTo>
                  <a:pt x="58853" y="62160"/>
                </a:lnTo>
                <a:lnTo>
                  <a:pt x="5885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54655" y="1962999"/>
            <a:ext cx="59690" cy="74930"/>
          </a:xfrm>
          <a:custGeom>
            <a:avLst/>
            <a:gdLst/>
            <a:ahLst/>
            <a:cxnLst/>
            <a:rect l="l" t="t" r="r" b="b"/>
            <a:pathLst>
              <a:path w="59690" h="74930">
                <a:moveTo>
                  <a:pt x="45208" y="0"/>
                </a:moveTo>
                <a:lnTo>
                  <a:pt x="5539" y="16242"/>
                </a:lnTo>
                <a:lnTo>
                  <a:pt x="0" y="42752"/>
                </a:lnTo>
                <a:lnTo>
                  <a:pt x="3230" y="55015"/>
                </a:lnTo>
                <a:lnTo>
                  <a:pt x="10715" y="65742"/>
                </a:lnTo>
                <a:lnTo>
                  <a:pt x="21384" y="72328"/>
                </a:lnTo>
                <a:lnTo>
                  <a:pt x="34685" y="74518"/>
                </a:lnTo>
                <a:lnTo>
                  <a:pt x="43637" y="74518"/>
                </a:lnTo>
                <a:lnTo>
                  <a:pt x="51781" y="72445"/>
                </a:lnTo>
                <a:lnTo>
                  <a:pt x="59118" y="68312"/>
                </a:lnTo>
                <a:lnTo>
                  <a:pt x="59118" y="66849"/>
                </a:lnTo>
                <a:lnTo>
                  <a:pt x="27446" y="66849"/>
                </a:lnTo>
                <a:lnTo>
                  <a:pt x="20850" y="64207"/>
                </a:lnTo>
                <a:lnTo>
                  <a:pt x="11157" y="53645"/>
                </a:lnTo>
                <a:lnTo>
                  <a:pt x="8716" y="46382"/>
                </a:lnTo>
                <a:lnTo>
                  <a:pt x="8716" y="28201"/>
                </a:lnTo>
                <a:lnTo>
                  <a:pt x="11325" y="20916"/>
                </a:lnTo>
                <a:lnTo>
                  <a:pt x="21789" y="9626"/>
                </a:lnTo>
                <a:lnTo>
                  <a:pt x="28482" y="6819"/>
                </a:lnTo>
                <a:lnTo>
                  <a:pt x="56250" y="6819"/>
                </a:lnTo>
                <a:lnTo>
                  <a:pt x="55033" y="1864"/>
                </a:lnTo>
                <a:lnTo>
                  <a:pt x="45208" y="0"/>
                </a:lnTo>
                <a:close/>
              </a:path>
              <a:path w="59690" h="74930">
                <a:moveTo>
                  <a:pt x="59118" y="35238"/>
                </a:moveTo>
                <a:lnTo>
                  <a:pt x="34578" y="35238"/>
                </a:lnTo>
                <a:lnTo>
                  <a:pt x="34578" y="42953"/>
                </a:lnTo>
                <a:lnTo>
                  <a:pt x="50568" y="42953"/>
                </a:lnTo>
                <a:lnTo>
                  <a:pt x="50568" y="63420"/>
                </a:lnTo>
                <a:lnTo>
                  <a:pt x="46377" y="65706"/>
                </a:lnTo>
                <a:lnTo>
                  <a:pt x="41448" y="66849"/>
                </a:lnTo>
                <a:lnTo>
                  <a:pt x="59118" y="66849"/>
                </a:lnTo>
                <a:lnTo>
                  <a:pt x="59118" y="35238"/>
                </a:lnTo>
                <a:close/>
              </a:path>
              <a:path w="59690" h="74930">
                <a:moveTo>
                  <a:pt x="56250" y="6819"/>
                </a:moveTo>
                <a:lnTo>
                  <a:pt x="44734" y="6819"/>
                </a:lnTo>
                <a:lnTo>
                  <a:pt x="51723" y="8687"/>
                </a:lnTo>
                <a:lnTo>
                  <a:pt x="57627" y="12424"/>
                </a:lnTo>
                <a:lnTo>
                  <a:pt x="56250" y="6819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95123" y="1268697"/>
            <a:ext cx="389255" cy="341630"/>
          </a:xfrm>
          <a:custGeom>
            <a:avLst/>
            <a:gdLst/>
            <a:ahLst/>
            <a:cxnLst/>
            <a:rect l="l" t="t" r="r" b="b"/>
            <a:pathLst>
              <a:path w="389255" h="341630">
                <a:moveTo>
                  <a:pt x="352992" y="107568"/>
                </a:moveTo>
                <a:lnTo>
                  <a:pt x="15657" y="107568"/>
                </a:lnTo>
                <a:lnTo>
                  <a:pt x="17822" y="120151"/>
                </a:lnTo>
                <a:lnTo>
                  <a:pt x="30464" y="156274"/>
                </a:lnTo>
                <a:lnTo>
                  <a:pt x="51425" y="189001"/>
                </a:lnTo>
                <a:lnTo>
                  <a:pt x="65293" y="206455"/>
                </a:lnTo>
                <a:lnTo>
                  <a:pt x="76491" y="222189"/>
                </a:lnTo>
                <a:lnTo>
                  <a:pt x="96713" y="259929"/>
                </a:lnTo>
                <a:lnTo>
                  <a:pt x="102471" y="285280"/>
                </a:lnTo>
                <a:lnTo>
                  <a:pt x="102417" y="291379"/>
                </a:lnTo>
                <a:lnTo>
                  <a:pt x="273295" y="341502"/>
                </a:lnTo>
                <a:lnTo>
                  <a:pt x="266891" y="331489"/>
                </a:lnTo>
                <a:lnTo>
                  <a:pt x="260713" y="320953"/>
                </a:lnTo>
                <a:lnTo>
                  <a:pt x="255741" y="310826"/>
                </a:lnTo>
                <a:lnTo>
                  <a:pt x="252951" y="302037"/>
                </a:lnTo>
                <a:lnTo>
                  <a:pt x="253323" y="295517"/>
                </a:lnTo>
                <a:lnTo>
                  <a:pt x="257835" y="292196"/>
                </a:lnTo>
                <a:lnTo>
                  <a:pt x="342463" y="292196"/>
                </a:lnTo>
                <a:lnTo>
                  <a:pt x="348020" y="290061"/>
                </a:lnTo>
                <a:lnTo>
                  <a:pt x="360840" y="279399"/>
                </a:lnTo>
                <a:lnTo>
                  <a:pt x="365886" y="269150"/>
                </a:lnTo>
                <a:lnTo>
                  <a:pt x="365541" y="259977"/>
                </a:lnTo>
                <a:lnTo>
                  <a:pt x="362193" y="252544"/>
                </a:lnTo>
                <a:lnTo>
                  <a:pt x="356447" y="244332"/>
                </a:lnTo>
                <a:lnTo>
                  <a:pt x="357425" y="235768"/>
                </a:lnTo>
                <a:lnTo>
                  <a:pt x="366663" y="224013"/>
                </a:lnTo>
                <a:lnTo>
                  <a:pt x="365326" y="215838"/>
                </a:lnTo>
                <a:lnTo>
                  <a:pt x="372154" y="210938"/>
                </a:lnTo>
                <a:lnTo>
                  <a:pt x="372035" y="205784"/>
                </a:lnTo>
                <a:lnTo>
                  <a:pt x="372179" y="203473"/>
                </a:lnTo>
                <a:lnTo>
                  <a:pt x="372368" y="201069"/>
                </a:lnTo>
                <a:lnTo>
                  <a:pt x="367713" y="196902"/>
                </a:lnTo>
                <a:lnTo>
                  <a:pt x="362605" y="191425"/>
                </a:lnTo>
                <a:lnTo>
                  <a:pt x="358999" y="177922"/>
                </a:lnTo>
                <a:lnTo>
                  <a:pt x="365056" y="177514"/>
                </a:lnTo>
                <a:lnTo>
                  <a:pt x="378957" y="175533"/>
                </a:lnTo>
                <a:lnTo>
                  <a:pt x="388656" y="170433"/>
                </a:lnTo>
                <a:lnTo>
                  <a:pt x="382822" y="159351"/>
                </a:lnTo>
                <a:lnTo>
                  <a:pt x="372934" y="142735"/>
                </a:lnTo>
                <a:lnTo>
                  <a:pt x="366896" y="132493"/>
                </a:lnTo>
                <a:lnTo>
                  <a:pt x="362450" y="124744"/>
                </a:lnTo>
                <a:lnTo>
                  <a:pt x="357273" y="115498"/>
                </a:lnTo>
                <a:lnTo>
                  <a:pt x="353168" y="108311"/>
                </a:lnTo>
                <a:lnTo>
                  <a:pt x="352992" y="107568"/>
                </a:lnTo>
                <a:close/>
              </a:path>
              <a:path w="389255" h="341630">
                <a:moveTo>
                  <a:pt x="342463" y="292196"/>
                </a:moveTo>
                <a:lnTo>
                  <a:pt x="257835" y="292196"/>
                </a:lnTo>
                <a:lnTo>
                  <a:pt x="275388" y="295329"/>
                </a:lnTo>
                <a:lnTo>
                  <a:pt x="291225" y="297181"/>
                </a:lnTo>
                <a:lnTo>
                  <a:pt x="305442" y="297834"/>
                </a:lnTo>
                <a:lnTo>
                  <a:pt x="318133" y="297368"/>
                </a:lnTo>
                <a:lnTo>
                  <a:pt x="329396" y="295864"/>
                </a:lnTo>
                <a:lnTo>
                  <a:pt x="339327" y="293401"/>
                </a:lnTo>
                <a:lnTo>
                  <a:pt x="342463" y="292196"/>
                </a:lnTo>
                <a:close/>
              </a:path>
              <a:path w="389255" h="341630">
                <a:moveTo>
                  <a:pt x="337770" y="0"/>
                </a:moveTo>
                <a:lnTo>
                  <a:pt x="287642" y="2051"/>
                </a:lnTo>
                <a:lnTo>
                  <a:pt x="237364" y="10629"/>
                </a:lnTo>
                <a:lnTo>
                  <a:pt x="188368" y="24042"/>
                </a:lnTo>
                <a:lnTo>
                  <a:pt x="142085" y="40600"/>
                </a:lnTo>
                <a:lnTo>
                  <a:pt x="99946" y="58612"/>
                </a:lnTo>
                <a:lnTo>
                  <a:pt x="63384" y="76388"/>
                </a:lnTo>
                <a:lnTo>
                  <a:pt x="22128" y="98913"/>
                </a:lnTo>
                <a:lnTo>
                  <a:pt x="0" y="112344"/>
                </a:lnTo>
                <a:lnTo>
                  <a:pt x="15657" y="107568"/>
                </a:lnTo>
                <a:lnTo>
                  <a:pt x="352992" y="107568"/>
                </a:lnTo>
                <a:lnTo>
                  <a:pt x="350986" y="99083"/>
                </a:lnTo>
                <a:lnTo>
                  <a:pt x="356615" y="89604"/>
                </a:lnTo>
                <a:lnTo>
                  <a:pt x="358989" y="85651"/>
                </a:lnTo>
                <a:lnTo>
                  <a:pt x="359996" y="77891"/>
                </a:lnTo>
                <a:lnTo>
                  <a:pt x="359474" y="66982"/>
                </a:lnTo>
                <a:lnTo>
                  <a:pt x="357260" y="53581"/>
                </a:lnTo>
                <a:lnTo>
                  <a:pt x="353193" y="38348"/>
                </a:lnTo>
                <a:lnTo>
                  <a:pt x="347110" y="21938"/>
                </a:lnTo>
                <a:lnTo>
                  <a:pt x="362330" y="1949"/>
                </a:lnTo>
                <a:lnTo>
                  <a:pt x="337770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1819" y="1575124"/>
            <a:ext cx="365125" cy="146685"/>
          </a:xfrm>
          <a:custGeom>
            <a:avLst/>
            <a:gdLst/>
            <a:ahLst/>
            <a:cxnLst/>
            <a:rect l="l" t="t" r="r" b="b"/>
            <a:pathLst>
              <a:path w="365125" h="146685">
                <a:moveTo>
                  <a:pt x="49245" y="0"/>
                </a:moveTo>
                <a:lnTo>
                  <a:pt x="27529" y="36676"/>
                </a:lnTo>
                <a:lnTo>
                  <a:pt x="10824" y="80416"/>
                </a:lnTo>
                <a:lnTo>
                  <a:pt x="636" y="123453"/>
                </a:lnTo>
                <a:lnTo>
                  <a:pt x="0" y="135237"/>
                </a:lnTo>
                <a:lnTo>
                  <a:pt x="1212" y="144883"/>
                </a:lnTo>
                <a:lnTo>
                  <a:pt x="47459" y="146078"/>
                </a:lnTo>
                <a:lnTo>
                  <a:pt x="54187" y="133335"/>
                </a:lnTo>
                <a:lnTo>
                  <a:pt x="63601" y="120441"/>
                </a:lnTo>
                <a:lnTo>
                  <a:pt x="73464" y="109457"/>
                </a:lnTo>
                <a:lnTo>
                  <a:pt x="81537" y="102440"/>
                </a:lnTo>
                <a:lnTo>
                  <a:pt x="320056" y="102440"/>
                </a:lnTo>
                <a:lnTo>
                  <a:pt x="302598" y="85592"/>
                </a:lnTo>
                <a:lnTo>
                  <a:pt x="292579" y="76068"/>
                </a:lnTo>
                <a:lnTo>
                  <a:pt x="285520" y="69552"/>
                </a:lnTo>
                <a:lnTo>
                  <a:pt x="282512" y="67116"/>
                </a:lnTo>
                <a:lnTo>
                  <a:pt x="49245" y="0"/>
                </a:lnTo>
                <a:close/>
              </a:path>
              <a:path w="365125" h="146685">
                <a:moveTo>
                  <a:pt x="320056" y="102440"/>
                </a:moveTo>
                <a:lnTo>
                  <a:pt x="81537" y="102440"/>
                </a:lnTo>
                <a:lnTo>
                  <a:pt x="271950" y="127958"/>
                </a:lnTo>
                <a:lnTo>
                  <a:pt x="277347" y="130310"/>
                </a:lnTo>
                <a:lnTo>
                  <a:pt x="304888" y="143540"/>
                </a:lnTo>
                <a:lnTo>
                  <a:pt x="364771" y="146078"/>
                </a:lnTo>
                <a:lnTo>
                  <a:pt x="320056" y="10244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6490" y="1078322"/>
            <a:ext cx="453390" cy="307975"/>
          </a:xfrm>
          <a:custGeom>
            <a:avLst/>
            <a:gdLst/>
            <a:ahLst/>
            <a:cxnLst/>
            <a:rect l="l" t="t" r="r" b="b"/>
            <a:pathLst>
              <a:path w="453390" h="307975">
                <a:moveTo>
                  <a:pt x="101861" y="0"/>
                </a:moveTo>
                <a:lnTo>
                  <a:pt x="62742" y="4189"/>
                </a:lnTo>
                <a:lnTo>
                  <a:pt x="24341" y="24315"/>
                </a:lnTo>
                <a:lnTo>
                  <a:pt x="5854" y="65838"/>
                </a:lnTo>
                <a:lnTo>
                  <a:pt x="2137" y="108067"/>
                </a:lnTo>
                <a:lnTo>
                  <a:pt x="2309" y="134144"/>
                </a:lnTo>
                <a:lnTo>
                  <a:pt x="3590" y="163795"/>
                </a:lnTo>
                <a:lnTo>
                  <a:pt x="5794" y="197221"/>
                </a:lnTo>
                <a:lnTo>
                  <a:pt x="8738" y="234620"/>
                </a:lnTo>
                <a:lnTo>
                  <a:pt x="12237" y="276193"/>
                </a:lnTo>
                <a:lnTo>
                  <a:pt x="4190" y="279000"/>
                </a:lnTo>
                <a:lnTo>
                  <a:pt x="0" y="287680"/>
                </a:lnTo>
                <a:lnTo>
                  <a:pt x="2773" y="295633"/>
                </a:lnTo>
                <a:lnTo>
                  <a:pt x="5535" y="303588"/>
                </a:lnTo>
                <a:lnTo>
                  <a:pt x="14215" y="307755"/>
                </a:lnTo>
                <a:lnTo>
                  <a:pt x="28632" y="302719"/>
                </a:lnTo>
                <a:lnTo>
                  <a:pt x="30107" y="301774"/>
                </a:lnTo>
                <a:lnTo>
                  <a:pt x="34406" y="299080"/>
                </a:lnTo>
                <a:lnTo>
                  <a:pt x="76282" y="275033"/>
                </a:lnTo>
                <a:lnTo>
                  <a:pt x="128587" y="248983"/>
                </a:lnTo>
                <a:lnTo>
                  <a:pt x="170724" y="230970"/>
                </a:lnTo>
                <a:lnTo>
                  <a:pt x="217006" y="214411"/>
                </a:lnTo>
                <a:lnTo>
                  <a:pt x="265999" y="200999"/>
                </a:lnTo>
                <a:lnTo>
                  <a:pt x="316272" y="192422"/>
                </a:lnTo>
                <a:lnTo>
                  <a:pt x="399960" y="190373"/>
                </a:lnTo>
                <a:lnTo>
                  <a:pt x="416648" y="186647"/>
                </a:lnTo>
                <a:lnTo>
                  <a:pt x="431277" y="183172"/>
                </a:lnTo>
                <a:lnTo>
                  <a:pt x="443389" y="179962"/>
                </a:lnTo>
                <a:lnTo>
                  <a:pt x="453342" y="172030"/>
                </a:lnTo>
                <a:lnTo>
                  <a:pt x="451260" y="167417"/>
                </a:lnTo>
                <a:lnTo>
                  <a:pt x="451030" y="167227"/>
                </a:lnTo>
                <a:lnTo>
                  <a:pt x="389484" y="150781"/>
                </a:lnTo>
                <a:lnTo>
                  <a:pt x="380417" y="134500"/>
                </a:lnTo>
                <a:lnTo>
                  <a:pt x="369829" y="119419"/>
                </a:lnTo>
                <a:lnTo>
                  <a:pt x="367841" y="117124"/>
                </a:lnTo>
                <a:lnTo>
                  <a:pt x="65663" y="117124"/>
                </a:lnTo>
                <a:lnTo>
                  <a:pt x="77769" y="101531"/>
                </a:lnTo>
                <a:lnTo>
                  <a:pt x="117916" y="66681"/>
                </a:lnTo>
                <a:lnTo>
                  <a:pt x="160735" y="46814"/>
                </a:lnTo>
                <a:lnTo>
                  <a:pt x="202286" y="38191"/>
                </a:lnTo>
                <a:lnTo>
                  <a:pt x="227335" y="36843"/>
                </a:lnTo>
                <a:lnTo>
                  <a:pt x="276837" y="36843"/>
                </a:lnTo>
                <a:lnTo>
                  <a:pt x="257711" y="10181"/>
                </a:lnTo>
                <a:lnTo>
                  <a:pt x="184499" y="3565"/>
                </a:lnTo>
                <a:lnTo>
                  <a:pt x="153513" y="1329"/>
                </a:lnTo>
                <a:lnTo>
                  <a:pt x="126028" y="74"/>
                </a:lnTo>
                <a:lnTo>
                  <a:pt x="101861" y="0"/>
                </a:lnTo>
                <a:close/>
              </a:path>
              <a:path w="453390" h="307975">
                <a:moveTo>
                  <a:pt x="399960" y="190373"/>
                </a:moveTo>
                <a:lnTo>
                  <a:pt x="366394" y="190373"/>
                </a:lnTo>
                <a:lnTo>
                  <a:pt x="390951" y="192324"/>
                </a:lnTo>
                <a:lnTo>
                  <a:pt x="399960" y="190373"/>
                </a:lnTo>
                <a:close/>
              </a:path>
              <a:path w="453390" h="307975">
                <a:moveTo>
                  <a:pt x="227288" y="46945"/>
                </a:moveTo>
                <a:lnTo>
                  <a:pt x="170904" y="52467"/>
                </a:lnTo>
                <a:lnTo>
                  <a:pt x="133851" y="65703"/>
                </a:lnTo>
                <a:lnTo>
                  <a:pt x="98428" y="87105"/>
                </a:lnTo>
                <a:lnTo>
                  <a:pt x="65663" y="117124"/>
                </a:lnTo>
                <a:lnTo>
                  <a:pt x="367841" y="117124"/>
                </a:lnTo>
                <a:lnTo>
                  <a:pt x="330223" y="81935"/>
                </a:lnTo>
                <a:lnTo>
                  <a:pt x="281551" y="57273"/>
                </a:lnTo>
                <a:lnTo>
                  <a:pt x="227288" y="46945"/>
                </a:lnTo>
                <a:close/>
              </a:path>
              <a:path w="453390" h="307975">
                <a:moveTo>
                  <a:pt x="276837" y="36843"/>
                </a:moveTo>
                <a:lnTo>
                  <a:pt x="227335" y="36843"/>
                </a:lnTo>
                <a:lnTo>
                  <a:pt x="238626" y="37075"/>
                </a:lnTo>
                <a:lnTo>
                  <a:pt x="248900" y="37724"/>
                </a:lnTo>
                <a:lnTo>
                  <a:pt x="281010" y="42661"/>
                </a:lnTo>
                <a:lnTo>
                  <a:pt x="276837" y="36843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40430" y="1163567"/>
            <a:ext cx="271145" cy="75565"/>
          </a:xfrm>
          <a:custGeom>
            <a:avLst/>
            <a:gdLst/>
            <a:ahLst/>
            <a:cxnLst/>
            <a:rect l="l" t="t" r="r" b="b"/>
            <a:pathLst>
              <a:path w="271144" h="75565">
                <a:moveTo>
                  <a:pt x="134810" y="14168"/>
                </a:moveTo>
                <a:lnTo>
                  <a:pt x="87166" y="20060"/>
                </a:lnTo>
                <a:lnTo>
                  <a:pt x="45490" y="33433"/>
                </a:lnTo>
                <a:lnTo>
                  <a:pt x="9725" y="55519"/>
                </a:lnTo>
                <a:lnTo>
                  <a:pt x="0" y="69262"/>
                </a:lnTo>
                <a:lnTo>
                  <a:pt x="357" y="72388"/>
                </a:lnTo>
                <a:lnTo>
                  <a:pt x="2620" y="74502"/>
                </a:lnTo>
                <a:lnTo>
                  <a:pt x="6855" y="75430"/>
                </a:lnTo>
                <a:lnTo>
                  <a:pt x="13124" y="75001"/>
                </a:lnTo>
                <a:lnTo>
                  <a:pt x="59832" y="56278"/>
                </a:lnTo>
                <a:lnTo>
                  <a:pt x="93630" y="36881"/>
                </a:lnTo>
                <a:lnTo>
                  <a:pt x="108401" y="28376"/>
                </a:lnTo>
                <a:lnTo>
                  <a:pt x="121714" y="20974"/>
                </a:lnTo>
                <a:lnTo>
                  <a:pt x="133734" y="14680"/>
                </a:lnTo>
                <a:lnTo>
                  <a:pt x="134810" y="14168"/>
                </a:lnTo>
                <a:close/>
              </a:path>
              <a:path w="271144" h="75565">
                <a:moveTo>
                  <a:pt x="219141" y="13790"/>
                </a:moveTo>
                <a:lnTo>
                  <a:pt x="141282" y="13790"/>
                </a:lnTo>
                <a:lnTo>
                  <a:pt x="158060" y="13840"/>
                </a:lnTo>
                <a:lnTo>
                  <a:pt x="173532" y="14889"/>
                </a:lnTo>
                <a:lnTo>
                  <a:pt x="212764" y="22944"/>
                </a:lnTo>
                <a:lnTo>
                  <a:pt x="250763" y="41070"/>
                </a:lnTo>
                <a:lnTo>
                  <a:pt x="270826" y="56393"/>
                </a:lnTo>
                <a:lnTo>
                  <a:pt x="258443" y="45512"/>
                </a:lnTo>
                <a:lnTo>
                  <a:pt x="247237" y="35809"/>
                </a:lnTo>
                <a:lnTo>
                  <a:pt x="237043" y="27278"/>
                </a:lnTo>
                <a:lnTo>
                  <a:pt x="227697" y="19914"/>
                </a:lnTo>
                <a:lnTo>
                  <a:pt x="219141" y="13790"/>
                </a:lnTo>
                <a:close/>
              </a:path>
              <a:path w="271144" h="75565">
                <a:moveTo>
                  <a:pt x="180198" y="0"/>
                </a:moveTo>
                <a:lnTo>
                  <a:pt x="134810" y="14168"/>
                </a:lnTo>
                <a:lnTo>
                  <a:pt x="141282" y="13790"/>
                </a:lnTo>
                <a:lnTo>
                  <a:pt x="219141" y="13790"/>
                </a:lnTo>
                <a:lnTo>
                  <a:pt x="187917" y="453"/>
                </a:lnTo>
                <a:lnTo>
                  <a:pt x="18019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79217" y="1331282"/>
            <a:ext cx="125095" cy="153670"/>
          </a:xfrm>
          <a:custGeom>
            <a:avLst/>
            <a:gdLst/>
            <a:ahLst/>
            <a:cxnLst/>
            <a:rect l="l" t="t" r="r" b="b"/>
            <a:pathLst>
              <a:path w="125094" h="153669">
                <a:moveTo>
                  <a:pt x="48719" y="0"/>
                </a:moveTo>
                <a:lnTo>
                  <a:pt x="13907" y="21615"/>
                </a:lnTo>
                <a:lnTo>
                  <a:pt x="0" y="60878"/>
                </a:lnTo>
                <a:lnTo>
                  <a:pt x="905" y="103261"/>
                </a:lnTo>
                <a:lnTo>
                  <a:pt x="29993" y="143593"/>
                </a:lnTo>
                <a:lnTo>
                  <a:pt x="76002" y="153572"/>
                </a:lnTo>
                <a:lnTo>
                  <a:pt x="89291" y="148972"/>
                </a:lnTo>
                <a:lnTo>
                  <a:pt x="118292" y="120333"/>
                </a:lnTo>
                <a:lnTo>
                  <a:pt x="124730" y="92702"/>
                </a:lnTo>
                <a:lnTo>
                  <a:pt x="123822" y="50309"/>
                </a:lnTo>
                <a:lnTo>
                  <a:pt x="94728" y="9981"/>
                </a:lnTo>
                <a:lnTo>
                  <a:pt x="4871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05018" y="1191159"/>
            <a:ext cx="73660" cy="262890"/>
          </a:xfrm>
          <a:custGeom>
            <a:avLst/>
            <a:gdLst/>
            <a:ahLst/>
            <a:cxnLst/>
            <a:rect l="l" t="t" r="r" b="b"/>
            <a:pathLst>
              <a:path w="73659" h="262890">
                <a:moveTo>
                  <a:pt x="67024" y="0"/>
                </a:moveTo>
                <a:lnTo>
                  <a:pt x="25167" y="20608"/>
                </a:lnTo>
                <a:lnTo>
                  <a:pt x="17405" y="59185"/>
                </a:lnTo>
                <a:lnTo>
                  <a:pt x="16715" y="176904"/>
                </a:lnTo>
                <a:lnTo>
                  <a:pt x="7252" y="185751"/>
                </a:lnTo>
                <a:lnTo>
                  <a:pt x="1419" y="197462"/>
                </a:lnTo>
                <a:lnTo>
                  <a:pt x="0" y="226242"/>
                </a:lnTo>
                <a:lnTo>
                  <a:pt x="2778" y="240248"/>
                </a:lnTo>
                <a:lnTo>
                  <a:pt x="10367" y="251749"/>
                </a:lnTo>
                <a:lnTo>
                  <a:pt x="21648" y="259634"/>
                </a:lnTo>
                <a:lnTo>
                  <a:pt x="35503" y="262791"/>
                </a:lnTo>
                <a:lnTo>
                  <a:pt x="49908" y="260102"/>
                </a:lnTo>
                <a:lnTo>
                  <a:pt x="61626" y="252724"/>
                </a:lnTo>
                <a:lnTo>
                  <a:pt x="69676" y="241723"/>
                </a:lnTo>
                <a:lnTo>
                  <a:pt x="73077" y="228164"/>
                </a:lnTo>
                <a:lnTo>
                  <a:pt x="73127" y="207561"/>
                </a:lnTo>
                <a:lnTo>
                  <a:pt x="70643" y="194310"/>
                </a:lnTo>
                <a:lnTo>
                  <a:pt x="63814" y="183229"/>
                </a:lnTo>
                <a:lnTo>
                  <a:pt x="56412" y="176904"/>
                </a:lnTo>
                <a:lnTo>
                  <a:pt x="56412" y="105526"/>
                </a:lnTo>
                <a:lnTo>
                  <a:pt x="57568" y="62018"/>
                </a:lnTo>
                <a:lnTo>
                  <a:pt x="62098" y="20007"/>
                </a:lnTo>
                <a:lnTo>
                  <a:pt x="65544" y="4633"/>
                </a:lnTo>
                <a:lnTo>
                  <a:pt x="6702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53253" y="1603092"/>
            <a:ext cx="3222266" cy="14234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56719" y="1150549"/>
            <a:ext cx="1154430" cy="255904"/>
          </a:xfrm>
          <a:custGeom>
            <a:avLst/>
            <a:gdLst/>
            <a:ahLst/>
            <a:cxnLst/>
            <a:rect l="l" t="t" r="r" b="b"/>
            <a:pathLst>
              <a:path w="1154430" h="255905">
                <a:moveTo>
                  <a:pt x="214998" y="97210"/>
                </a:moveTo>
                <a:lnTo>
                  <a:pt x="179560" y="111344"/>
                </a:lnTo>
                <a:lnTo>
                  <a:pt x="155732" y="143165"/>
                </a:lnTo>
                <a:lnTo>
                  <a:pt x="149758" y="180778"/>
                </a:lnTo>
                <a:lnTo>
                  <a:pt x="150960" y="191767"/>
                </a:lnTo>
                <a:lnTo>
                  <a:pt x="166539" y="228316"/>
                </a:lnTo>
                <a:lnTo>
                  <a:pt x="200844" y="251753"/>
                </a:lnTo>
                <a:lnTo>
                  <a:pt x="226158" y="255422"/>
                </a:lnTo>
                <a:lnTo>
                  <a:pt x="231560" y="255239"/>
                </a:lnTo>
                <a:lnTo>
                  <a:pt x="243396" y="253559"/>
                </a:lnTo>
                <a:lnTo>
                  <a:pt x="257219" y="249777"/>
                </a:lnTo>
                <a:lnTo>
                  <a:pt x="269027" y="244724"/>
                </a:lnTo>
                <a:lnTo>
                  <a:pt x="279809" y="238350"/>
                </a:lnTo>
                <a:lnTo>
                  <a:pt x="259317" y="221154"/>
                </a:lnTo>
                <a:lnTo>
                  <a:pt x="228558" y="221154"/>
                </a:lnTo>
                <a:lnTo>
                  <a:pt x="216315" y="218579"/>
                </a:lnTo>
                <a:lnTo>
                  <a:pt x="204759" y="212119"/>
                </a:lnTo>
                <a:lnTo>
                  <a:pt x="197293" y="202514"/>
                </a:lnTo>
                <a:lnTo>
                  <a:pt x="192941" y="189271"/>
                </a:lnTo>
                <a:lnTo>
                  <a:pt x="283463" y="189271"/>
                </a:lnTo>
                <a:lnTo>
                  <a:pt x="283881" y="187451"/>
                </a:lnTo>
                <a:lnTo>
                  <a:pt x="284286" y="184699"/>
                </a:lnTo>
                <a:lnTo>
                  <a:pt x="285094" y="177390"/>
                </a:lnTo>
                <a:lnTo>
                  <a:pt x="285298" y="173531"/>
                </a:lnTo>
                <a:lnTo>
                  <a:pt x="285010" y="161574"/>
                </a:lnTo>
                <a:lnTo>
                  <a:pt x="284747" y="159709"/>
                </a:lnTo>
                <a:lnTo>
                  <a:pt x="192642" y="159709"/>
                </a:lnTo>
                <a:lnTo>
                  <a:pt x="194261" y="149958"/>
                </a:lnTo>
                <a:lnTo>
                  <a:pt x="197763" y="142743"/>
                </a:lnTo>
                <a:lnTo>
                  <a:pt x="208538" y="133395"/>
                </a:lnTo>
                <a:lnTo>
                  <a:pt x="214789" y="131063"/>
                </a:lnTo>
                <a:lnTo>
                  <a:pt x="277297" y="131063"/>
                </a:lnTo>
                <a:lnTo>
                  <a:pt x="274404" y="125322"/>
                </a:lnTo>
                <a:lnTo>
                  <a:pt x="265599" y="113654"/>
                </a:lnTo>
                <a:lnTo>
                  <a:pt x="256504" y="106817"/>
                </a:lnTo>
                <a:lnTo>
                  <a:pt x="242335" y="99872"/>
                </a:lnTo>
                <a:lnTo>
                  <a:pt x="230748" y="97733"/>
                </a:lnTo>
                <a:lnTo>
                  <a:pt x="214998" y="97210"/>
                </a:lnTo>
                <a:close/>
              </a:path>
              <a:path w="1154430" h="255905">
                <a:moveTo>
                  <a:pt x="99678" y="90830"/>
                </a:moveTo>
                <a:lnTo>
                  <a:pt x="54565" y="90830"/>
                </a:lnTo>
                <a:lnTo>
                  <a:pt x="54565" y="251767"/>
                </a:lnTo>
                <a:lnTo>
                  <a:pt x="99678" y="251767"/>
                </a:lnTo>
                <a:lnTo>
                  <a:pt x="99678" y="90830"/>
                </a:lnTo>
                <a:close/>
              </a:path>
              <a:path w="1154430" h="255905">
                <a:moveTo>
                  <a:pt x="254028" y="216716"/>
                </a:moveTo>
                <a:lnTo>
                  <a:pt x="242093" y="220102"/>
                </a:lnTo>
                <a:lnTo>
                  <a:pt x="228558" y="221154"/>
                </a:lnTo>
                <a:lnTo>
                  <a:pt x="259317" y="221154"/>
                </a:lnTo>
                <a:lnTo>
                  <a:pt x="254028" y="216716"/>
                </a:lnTo>
                <a:close/>
              </a:path>
              <a:path w="1154430" h="255905">
                <a:moveTo>
                  <a:pt x="277297" y="131063"/>
                </a:moveTo>
                <a:lnTo>
                  <a:pt x="231041" y="131063"/>
                </a:lnTo>
                <a:lnTo>
                  <a:pt x="237542" y="133706"/>
                </a:lnTo>
                <a:lnTo>
                  <a:pt x="245269" y="144267"/>
                </a:lnTo>
                <a:lnTo>
                  <a:pt x="247198" y="151183"/>
                </a:lnTo>
                <a:lnTo>
                  <a:pt x="247198" y="159709"/>
                </a:lnTo>
                <a:lnTo>
                  <a:pt x="284747" y="159709"/>
                </a:lnTo>
                <a:lnTo>
                  <a:pt x="283324" y="149636"/>
                </a:lnTo>
                <a:lnTo>
                  <a:pt x="279679" y="135792"/>
                </a:lnTo>
                <a:lnTo>
                  <a:pt x="277297" y="131063"/>
                </a:lnTo>
                <a:close/>
              </a:path>
              <a:path w="1154430" h="255905">
                <a:moveTo>
                  <a:pt x="154234" y="53029"/>
                </a:moveTo>
                <a:lnTo>
                  <a:pt x="0" y="53029"/>
                </a:lnTo>
                <a:lnTo>
                  <a:pt x="0" y="90830"/>
                </a:lnTo>
                <a:lnTo>
                  <a:pt x="154234" y="90830"/>
                </a:lnTo>
                <a:lnTo>
                  <a:pt x="154234" y="53029"/>
                </a:lnTo>
                <a:close/>
              </a:path>
              <a:path w="1154430" h="255905">
                <a:moveTo>
                  <a:pt x="352961" y="100583"/>
                </a:moveTo>
                <a:lnTo>
                  <a:pt x="316385" y="100583"/>
                </a:lnTo>
                <a:lnTo>
                  <a:pt x="316385" y="251767"/>
                </a:lnTo>
                <a:lnTo>
                  <a:pt x="361187" y="251767"/>
                </a:lnTo>
                <a:lnTo>
                  <a:pt x="361727" y="162640"/>
                </a:lnTo>
                <a:lnTo>
                  <a:pt x="368429" y="150326"/>
                </a:lnTo>
                <a:lnTo>
                  <a:pt x="376583" y="142338"/>
                </a:lnTo>
                <a:lnTo>
                  <a:pt x="382786" y="138278"/>
                </a:lnTo>
                <a:lnTo>
                  <a:pt x="388726" y="136242"/>
                </a:lnTo>
                <a:lnTo>
                  <a:pt x="411335" y="136242"/>
                </a:lnTo>
                <a:lnTo>
                  <a:pt x="413064" y="127098"/>
                </a:lnTo>
                <a:lnTo>
                  <a:pt x="356009" y="127098"/>
                </a:lnTo>
                <a:lnTo>
                  <a:pt x="352961" y="100583"/>
                </a:lnTo>
                <a:close/>
              </a:path>
              <a:path w="1154430" h="255905">
                <a:moveTo>
                  <a:pt x="411335" y="136242"/>
                </a:moveTo>
                <a:lnTo>
                  <a:pt x="397669" y="136242"/>
                </a:lnTo>
                <a:lnTo>
                  <a:pt x="400513" y="136443"/>
                </a:lnTo>
                <a:lnTo>
                  <a:pt x="405396" y="137254"/>
                </a:lnTo>
                <a:lnTo>
                  <a:pt x="408026" y="137873"/>
                </a:lnTo>
                <a:lnTo>
                  <a:pt x="410873" y="138683"/>
                </a:lnTo>
                <a:lnTo>
                  <a:pt x="411335" y="136242"/>
                </a:lnTo>
                <a:close/>
              </a:path>
              <a:path w="1154430" h="255905">
                <a:moveTo>
                  <a:pt x="404478" y="96926"/>
                </a:moveTo>
                <a:lnTo>
                  <a:pt x="364735" y="115499"/>
                </a:lnTo>
                <a:lnTo>
                  <a:pt x="357234" y="127098"/>
                </a:lnTo>
                <a:lnTo>
                  <a:pt x="413064" y="127098"/>
                </a:lnTo>
                <a:lnTo>
                  <a:pt x="418194" y="99974"/>
                </a:lnTo>
                <a:lnTo>
                  <a:pt x="415957" y="98950"/>
                </a:lnTo>
                <a:lnTo>
                  <a:pt x="413467" y="98188"/>
                </a:lnTo>
                <a:lnTo>
                  <a:pt x="407980" y="97176"/>
                </a:lnTo>
                <a:lnTo>
                  <a:pt x="404478" y="96926"/>
                </a:lnTo>
                <a:close/>
              </a:path>
              <a:path w="1154430" h="255905">
                <a:moveTo>
                  <a:pt x="468785" y="100583"/>
                </a:moveTo>
                <a:lnTo>
                  <a:pt x="423684" y="100583"/>
                </a:lnTo>
                <a:lnTo>
                  <a:pt x="474582" y="251767"/>
                </a:lnTo>
                <a:lnTo>
                  <a:pt x="526398" y="251767"/>
                </a:lnTo>
                <a:lnTo>
                  <a:pt x="537250" y="218538"/>
                </a:lnTo>
                <a:lnTo>
                  <a:pt x="500182" y="218538"/>
                </a:lnTo>
                <a:lnTo>
                  <a:pt x="498146" y="210619"/>
                </a:lnTo>
                <a:lnTo>
                  <a:pt x="496168" y="202737"/>
                </a:lnTo>
                <a:lnTo>
                  <a:pt x="492312" y="187092"/>
                </a:lnTo>
                <a:lnTo>
                  <a:pt x="490322" y="179426"/>
                </a:lnTo>
                <a:lnTo>
                  <a:pt x="488298" y="171901"/>
                </a:lnTo>
                <a:lnTo>
                  <a:pt x="468785" y="100583"/>
                </a:lnTo>
                <a:close/>
              </a:path>
              <a:path w="1154430" h="255905">
                <a:moveTo>
                  <a:pt x="575773" y="100583"/>
                </a:moveTo>
                <a:lnTo>
                  <a:pt x="532793" y="100583"/>
                </a:lnTo>
                <a:lnTo>
                  <a:pt x="512981" y="171901"/>
                </a:lnTo>
                <a:lnTo>
                  <a:pt x="503230" y="210619"/>
                </a:lnTo>
                <a:lnTo>
                  <a:pt x="501408" y="218538"/>
                </a:lnTo>
                <a:lnTo>
                  <a:pt x="537250" y="218538"/>
                </a:lnTo>
                <a:lnTo>
                  <a:pt x="575773" y="100583"/>
                </a:lnTo>
                <a:close/>
              </a:path>
              <a:path w="1154430" h="255905">
                <a:moveTo>
                  <a:pt x="653305" y="97211"/>
                </a:moveTo>
                <a:lnTo>
                  <a:pt x="617863" y="111344"/>
                </a:lnTo>
                <a:lnTo>
                  <a:pt x="594034" y="143165"/>
                </a:lnTo>
                <a:lnTo>
                  <a:pt x="588060" y="180779"/>
                </a:lnTo>
                <a:lnTo>
                  <a:pt x="589264" y="191767"/>
                </a:lnTo>
                <a:lnTo>
                  <a:pt x="604846" y="228317"/>
                </a:lnTo>
                <a:lnTo>
                  <a:pt x="639159" y="251756"/>
                </a:lnTo>
                <a:lnTo>
                  <a:pt x="664476" y="255422"/>
                </a:lnTo>
                <a:lnTo>
                  <a:pt x="669870" y="255240"/>
                </a:lnTo>
                <a:lnTo>
                  <a:pt x="681707" y="253560"/>
                </a:lnTo>
                <a:lnTo>
                  <a:pt x="695524" y="249776"/>
                </a:lnTo>
                <a:lnTo>
                  <a:pt x="707332" y="244723"/>
                </a:lnTo>
                <a:lnTo>
                  <a:pt x="718114" y="238350"/>
                </a:lnTo>
                <a:lnTo>
                  <a:pt x="697625" y="221154"/>
                </a:lnTo>
                <a:lnTo>
                  <a:pt x="666867" y="221154"/>
                </a:lnTo>
                <a:lnTo>
                  <a:pt x="654624" y="218579"/>
                </a:lnTo>
                <a:lnTo>
                  <a:pt x="643065" y="212119"/>
                </a:lnTo>
                <a:lnTo>
                  <a:pt x="635598" y="202514"/>
                </a:lnTo>
                <a:lnTo>
                  <a:pt x="631246" y="189271"/>
                </a:lnTo>
                <a:lnTo>
                  <a:pt x="721781" y="189271"/>
                </a:lnTo>
                <a:lnTo>
                  <a:pt x="722183" y="187451"/>
                </a:lnTo>
                <a:lnTo>
                  <a:pt x="722589" y="184699"/>
                </a:lnTo>
                <a:lnTo>
                  <a:pt x="723400" y="177390"/>
                </a:lnTo>
                <a:lnTo>
                  <a:pt x="723601" y="173531"/>
                </a:lnTo>
                <a:lnTo>
                  <a:pt x="723313" y="161574"/>
                </a:lnTo>
                <a:lnTo>
                  <a:pt x="723050" y="159709"/>
                </a:lnTo>
                <a:lnTo>
                  <a:pt x="630948" y="159709"/>
                </a:lnTo>
                <a:lnTo>
                  <a:pt x="632566" y="149958"/>
                </a:lnTo>
                <a:lnTo>
                  <a:pt x="636077" y="142743"/>
                </a:lnTo>
                <a:lnTo>
                  <a:pt x="646843" y="133395"/>
                </a:lnTo>
                <a:lnTo>
                  <a:pt x="653094" y="131063"/>
                </a:lnTo>
                <a:lnTo>
                  <a:pt x="715604" y="131063"/>
                </a:lnTo>
                <a:lnTo>
                  <a:pt x="712714" y="125322"/>
                </a:lnTo>
                <a:lnTo>
                  <a:pt x="703904" y="113654"/>
                </a:lnTo>
                <a:lnTo>
                  <a:pt x="694812" y="106817"/>
                </a:lnTo>
                <a:lnTo>
                  <a:pt x="680639" y="99870"/>
                </a:lnTo>
                <a:lnTo>
                  <a:pt x="669050" y="97733"/>
                </a:lnTo>
                <a:lnTo>
                  <a:pt x="653305" y="97211"/>
                </a:lnTo>
                <a:close/>
              </a:path>
              <a:path w="1154430" h="255905">
                <a:moveTo>
                  <a:pt x="692336" y="216715"/>
                </a:moveTo>
                <a:lnTo>
                  <a:pt x="680401" y="220101"/>
                </a:lnTo>
                <a:lnTo>
                  <a:pt x="666867" y="221154"/>
                </a:lnTo>
                <a:lnTo>
                  <a:pt x="697625" y="221154"/>
                </a:lnTo>
                <a:lnTo>
                  <a:pt x="692336" y="216715"/>
                </a:lnTo>
                <a:close/>
              </a:path>
              <a:path w="1154430" h="255905">
                <a:moveTo>
                  <a:pt x="715604" y="131063"/>
                </a:moveTo>
                <a:lnTo>
                  <a:pt x="669346" y="131063"/>
                </a:lnTo>
                <a:lnTo>
                  <a:pt x="675845" y="133706"/>
                </a:lnTo>
                <a:lnTo>
                  <a:pt x="683574" y="144267"/>
                </a:lnTo>
                <a:lnTo>
                  <a:pt x="685501" y="151183"/>
                </a:lnTo>
                <a:lnTo>
                  <a:pt x="685501" y="159709"/>
                </a:lnTo>
                <a:lnTo>
                  <a:pt x="723050" y="159709"/>
                </a:lnTo>
                <a:lnTo>
                  <a:pt x="721629" y="149636"/>
                </a:lnTo>
                <a:lnTo>
                  <a:pt x="717985" y="135791"/>
                </a:lnTo>
                <a:lnTo>
                  <a:pt x="715604" y="131063"/>
                </a:lnTo>
                <a:close/>
              </a:path>
              <a:path w="1154430" h="255905">
                <a:moveTo>
                  <a:pt x="863513" y="100583"/>
                </a:moveTo>
                <a:lnTo>
                  <a:pt x="751344" y="100583"/>
                </a:lnTo>
                <a:lnTo>
                  <a:pt x="751344" y="135635"/>
                </a:lnTo>
                <a:lnTo>
                  <a:pt x="807732" y="135635"/>
                </a:lnTo>
                <a:lnTo>
                  <a:pt x="744330" y="227682"/>
                </a:lnTo>
                <a:lnTo>
                  <a:pt x="744330" y="251767"/>
                </a:lnTo>
                <a:lnTo>
                  <a:pt x="865644" y="251767"/>
                </a:lnTo>
                <a:lnTo>
                  <a:pt x="865644" y="216703"/>
                </a:lnTo>
                <a:lnTo>
                  <a:pt x="800112" y="216703"/>
                </a:lnTo>
                <a:lnTo>
                  <a:pt x="863513" y="124358"/>
                </a:lnTo>
                <a:lnTo>
                  <a:pt x="863513" y="100583"/>
                </a:lnTo>
                <a:close/>
              </a:path>
              <a:path w="1154430" h="255905">
                <a:moveTo>
                  <a:pt x="946219" y="97210"/>
                </a:moveTo>
                <a:lnTo>
                  <a:pt x="910781" y="111344"/>
                </a:lnTo>
                <a:lnTo>
                  <a:pt x="886953" y="143165"/>
                </a:lnTo>
                <a:lnTo>
                  <a:pt x="880979" y="180779"/>
                </a:lnTo>
                <a:lnTo>
                  <a:pt x="882182" y="191767"/>
                </a:lnTo>
                <a:lnTo>
                  <a:pt x="897759" y="228318"/>
                </a:lnTo>
                <a:lnTo>
                  <a:pt x="932069" y="251753"/>
                </a:lnTo>
                <a:lnTo>
                  <a:pt x="957382" y="255422"/>
                </a:lnTo>
                <a:lnTo>
                  <a:pt x="962781" y="255240"/>
                </a:lnTo>
                <a:lnTo>
                  <a:pt x="974616" y="253560"/>
                </a:lnTo>
                <a:lnTo>
                  <a:pt x="988438" y="249777"/>
                </a:lnTo>
                <a:lnTo>
                  <a:pt x="1000245" y="244724"/>
                </a:lnTo>
                <a:lnTo>
                  <a:pt x="1011030" y="238350"/>
                </a:lnTo>
                <a:lnTo>
                  <a:pt x="990538" y="221154"/>
                </a:lnTo>
                <a:lnTo>
                  <a:pt x="959780" y="221154"/>
                </a:lnTo>
                <a:lnTo>
                  <a:pt x="947538" y="218580"/>
                </a:lnTo>
                <a:lnTo>
                  <a:pt x="935979" y="212119"/>
                </a:lnTo>
                <a:lnTo>
                  <a:pt x="928511" y="202514"/>
                </a:lnTo>
                <a:lnTo>
                  <a:pt x="924162" y="189271"/>
                </a:lnTo>
                <a:lnTo>
                  <a:pt x="1014685" y="189271"/>
                </a:lnTo>
                <a:lnTo>
                  <a:pt x="1015090" y="187451"/>
                </a:lnTo>
                <a:lnTo>
                  <a:pt x="1015508" y="184699"/>
                </a:lnTo>
                <a:lnTo>
                  <a:pt x="1016315" y="177390"/>
                </a:lnTo>
                <a:lnTo>
                  <a:pt x="1016520" y="173531"/>
                </a:lnTo>
                <a:lnTo>
                  <a:pt x="1016232" y="161574"/>
                </a:lnTo>
                <a:lnTo>
                  <a:pt x="1015968" y="159709"/>
                </a:lnTo>
                <a:lnTo>
                  <a:pt x="923854" y="159709"/>
                </a:lnTo>
                <a:lnTo>
                  <a:pt x="925485" y="149958"/>
                </a:lnTo>
                <a:lnTo>
                  <a:pt x="928984" y="142743"/>
                </a:lnTo>
                <a:lnTo>
                  <a:pt x="939759" y="133395"/>
                </a:lnTo>
                <a:lnTo>
                  <a:pt x="946010" y="131063"/>
                </a:lnTo>
                <a:lnTo>
                  <a:pt x="1008519" y="131063"/>
                </a:lnTo>
                <a:lnTo>
                  <a:pt x="1005627" y="125322"/>
                </a:lnTo>
                <a:lnTo>
                  <a:pt x="996821" y="113655"/>
                </a:lnTo>
                <a:lnTo>
                  <a:pt x="987725" y="106817"/>
                </a:lnTo>
                <a:lnTo>
                  <a:pt x="973558" y="99872"/>
                </a:lnTo>
                <a:lnTo>
                  <a:pt x="961970" y="97733"/>
                </a:lnTo>
                <a:lnTo>
                  <a:pt x="946219" y="97210"/>
                </a:lnTo>
                <a:close/>
              </a:path>
              <a:path w="1154430" h="255905">
                <a:moveTo>
                  <a:pt x="985250" y="216717"/>
                </a:moveTo>
                <a:lnTo>
                  <a:pt x="973315" y="220102"/>
                </a:lnTo>
                <a:lnTo>
                  <a:pt x="959780" y="221154"/>
                </a:lnTo>
                <a:lnTo>
                  <a:pt x="990538" y="221154"/>
                </a:lnTo>
                <a:lnTo>
                  <a:pt x="985250" y="216717"/>
                </a:lnTo>
                <a:close/>
              </a:path>
              <a:path w="1154430" h="255905">
                <a:moveTo>
                  <a:pt x="1008519" y="131063"/>
                </a:moveTo>
                <a:lnTo>
                  <a:pt x="962262" y="131063"/>
                </a:lnTo>
                <a:lnTo>
                  <a:pt x="968764" y="133706"/>
                </a:lnTo>
                <a:lnTo>
                  <a:pt x="976490" y="144267"/>
                </a:lnTo>
                <a:lnTo>
                  <a:pt x="978420" y="151183"/>
                </a:lnTo>
                <a:lnTo>
                  <a:pt x="978420" y="159709"/>
                </a:lnTo>
                <a:lnTo>
                  <a:pt x="1015968" y="159709"/>
                </a:lnTo>
                <a:lnTo>
                  <a:pt x="1014546" y="149636"/>
                </a:lnTo>
                <a:lnTo>
                  <a:pt x="1010901" y="135792"/>
                </a:lnTo>
                <a:lnTo>
                  <a:pt x="1008519" y="131063"/>
                </a:lnTo>
                <a:close/>
              </a:path>
              <a:path w="1154430" h="255905">
                <a:moveTo>
                  <a:pt x="980242" y="0"/>
                </a:moveTo>
                <a:lnTo>
                  <a:pt x="933306" y="55470"/>
                </a:lnTo>
                <a:lnTo>
                  <a:pt x="955249" y="77413"/>
                </a:lnTo>
                <a:lnTo>
                  <a:pt x="1010424" y="29562"/>
                </a:lnTo>
                <a:lnTo>
                  <a:pt x="980242" y="0"/>
                </a:lnTo>
                <a:close/>
              </a:path>
              <a:path w="1154430" h="255905">
                <a:moveTo>
                  <a:pt x="1054309" y="206346"/>
                </a:moveTo>
                <a:lnTo>
                  <a:pt x="1042180" y="240095"/>
                </a:lnTo>
                <a:lnTo>
                  <a:pt x="1052916" y="245813"/>
                </a:lnTo>
                <a:lnTo>
                  <a:pt x="1067271" y="251577"/>
                </a:lnTo>
                <a:lnTo>
                  <a:pt x="1079819" y="254462"/>
                </a:lnTo>
                <a:lnTo>
                  <a:pt x="1092113" y="255422"/>
                </a:lnTo>
                <a:lnTo>
                  <a:pt x="1093992" y="255407"/>
                </a:lnTo>
                <a:lnTo>
                  <a:pt x="1133154" y="245613"/>
                </a:lnTo>
                <a:lnTo>
                  <a:pt x="1151963" y="222193"/>
                </a:lnTo>
                <a:lnTo>
                  <a:pt x="1086825" y="222193"/>
                </a:lnTo>
                <a:lnTo>
                  <a:pt x="1080421" y="220870"/>
                </a:lnTo>
                <a:lnTo>
                  <a:pt x="1067824" y="215597"/>
                </a:lnTo>
                <a:lnTo>
                  <a:pt x="1061228" y="211631"/>
                </a:lnTo>
                <a:lnTo>
                  <a:pt x="1054309" y="206346"/>
                </a:lnTo>
                <a:close/>
              </a:path>
              <a:path w="1154430" h="255905">
                <a:moveTo>
                  <a:pt x="1099733" y="96926"/>
                </a:moveTo>
                <a:lnTo>
                  <a:pt x="1090991" y="96926"/>
                </a:lnTo>
                <a:lnTo>
                  <a:pt x="1083064" y="98093"/>
                </a:lnTo>
                <a:lnTo>
                  <a:pt x="1048679" y="119073"/>
                </a:lnTo>
                <a:lnTo>
                  <a:pt x="1041821" y="137254"/>
                </a:lnTo>
                <a:lnTo>
                  <a:pt x="1041821" y="150470"/>
                </a:lnTo>
                <a:lnTo>
                  <a:pt x="1072396" y="184699"/>
                </a:lnTo>
                <a:lnTo>
                  <a:pt x="1081741" y="188665"/>
                </a:lnTo>
                <a:lnTo>
                  <a:pt x="1085612" y="190295"/>
                </a:lnTo>
                <a:lnTo>
                  <a:pt x="1089361" y="191774"/>
                </a:lnTo>
                <a:lnTo>
                  <a:pt x="1096685" y="194404"/>
                </a:lnTo>
                <a:lnTo>
                  <a:pt x="1099983" y="195879"/>
                </a:lnTo>
                <a:lnTo>
                  <a:pt x="1105875" y="199131"/>
                </a:lnTo>
                <a:lnTo>
                  <a:pt x="1108210" y="200918"/>
                </a:lnTo>
                <a:lnTo>
                  <a:pt x="1111675" y="204773"/>
                </a:lnTo>
                <a:lnTo>
                  <a:pt x="1112532" y="206953"/>
                </a:lnTo>
                <a:lnTo>
                  <a:pt x="1112532" y="213454"/>
                </a:lnTo>
                <a:lnTo>
                  <a:pt x="1111008" y="216609"/>
                </a:lnTo>
                <a:lnTo>
                  <a:pt x="1104912" y="221086"/>
                </a:lnTo>
                <a:lnTo>
                  <a:pt x="1100029" y="222193"/>
                </a:lnTo>
                <a:lnTo>
                  <a:pt x="1151963" y="222193"/>
                </a:lnTo>
                <a:lnTo>
                  <a:pt x="1152966" y="219955"/>
                </a:lnTo>
                <a:lnTo>
                  <a:pt x="1154286" y="213561"/>
                </a:lnTo>
                <a:lnTo>
                  <a:pt x="1154286" y="199738"/>
                </a:lnTo>
                <a:lnTo>
                  <a:pt x="1123151" y="165149"/>
                </a:lnTo>
                <a:lnTo>
                  <a:pt x="1098767" y="155804"/>
                </a:lnTo>
                <a:lnTo>
                  <a:pt x="1095612" y="154436"/>
                </a:lnTo>
                <a:lnTo>
                  <a:pt x="1090123" y="151589"/>
                </a:lnTo>
                <a:lnTo>
                  <a:pt x="1087943" y="150004"/>
                </a:lnTo>
                <a:lnTo>
                  <a:pt x="1084694" y="146553"/>
                </a:lnTo>
                <a:lnTo>
                  <a:pt x="1083884" y="144469"/>
                </a:lnTo>
                <a:lnTo>
                  <a:pt x="1083884" y="134111"/>
                </a:lnTo>
                <a:lnTo>
                  <a:pt x="1089565" y="130146"/>
                </a:lnTo>
                <a:lnTo>
                  <a:pt x="1139889" y="130146"/>
                </a:lnTo>
                <a:lnTo>
                  <a:pt x="1149041" y="113265"/>
                </a:lnTo>
                <a:lnTo>
                  <a:pt x="1139129" y="107433"/>
                </a:lnTo>
                <a:lnTo>
                  <a:pt x="1125298" y="100901"/>
                </a:lnTo>
                <a:lnTo>
                  <a:pt x="1113229" y="97919"/>
                </a:lnTo>
                <a:lnTo>
                  <a:pt x="1099733" y="96926"/>
                </a:lnTo>
                <a:close/>
              </a:path>
              <a:path w="1154430" h="255905">
                <a:moveTo>
                  <a:pt x="1139889" y="130146"/>
                </a:moveTo>
                <a:lnTo>
                  <a:pt x="1106231" y="130146"/>
                </a:lnTo>
                <a:lnTo>
                  <a:pt x="1111520" y="131265"/>
                </a:lnTo>
                <a:lnTo>
                  <a:pt x="1122081" y="135730"/>
                </a:lnTo>
                <a:lnTo>
                  <a:pt x="1127461" y="138885"/>
                </a:lnTo>
                <a:lnTo>
                  <a:pt x="1132950" y="142945"/>
                </a:lnTo>
                <a:lnTo>
                  <a:pt x="1139889" y="130146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53253" y="1605046"/>
            <a:ext cx="2962881" cy="18902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3289" y="1839222"/>
            <a:ext cx="61594" cy="74930"/>
          </a:xfrm>
          <a:custGeom>
            <a:avLst/>
            <a:gdLst/>
            <a:ahLst/>
            <a:cxnLst/>
            <a:rect l="l" t="t" r="r" b="b"/>
            <a:pathLst>
              <a:path w="61594" h="74930">
                <a:moveTo>
                  <a:pt x="45336" y="0"/>
                </a:moveTo>
                <a:lnTo>
                  <a:pt x="5097" y="17037"/>
                </a:lnTo>
                <a:lnTo>
                  <a:pt x="0" y="44064"/>
                </a:lnTo>
                <a:lnTo>
                  <a:pt x="3713" y="55818"/>
                </a:lnTo>
                <a:lnTo>
                  <a:pt x="12131" y="66785"/>
                </a:lnTo>
                <a:lnTo>
                  <a:pt x="22947" y="72645"/>
                </a:lnTo>
                <a:lnTo>
                  <a:pt x="36673" y="74595"/>
                </a:lnTo>
                <a:lnTo>
                  <a:pt x="49576" y="72950"/>
                </a:lnTo>
                <a:lnTo>
                  <a:pt x="61273" y="68383"/>
                </a:lnTo>
                <a:lnTo>
                  <a:pt x="61273" y="64158"/>
                </a:lnTo>
                <a:lnTo>
                  <a:pt x="28830" y="64158"/>
                </a:lnTo>
                <a:lnTo>
                  <a:pt x="23006" y="61753"/>
                </a:lnTo>
                <a:lnTo>
                  <a:pt x="14471" y="52143"/>
                </a:lnTo>
                <a:lnTo>
                  <a:pt x="12329" y="45559"/>
                </a:lnTo>
                <a:lnTo>
                  <a:pt x="12329" y="29021"/>
                </a:lnTo>
                <a:lnTo>
                  <a:pt x="14816" y="22379"/>
                </a:lnTo>
                <a:lnTo>
                  <a:pt x="24758" y="12117"/>
                </a:lnTo>
                <a:lnTo>
                  <a:pt x="31138" y="9569"/>
                </a:lnTo>
                <a:lnTo>
                  <a:pt x="57511" y="9569"/>
                </a:lnTo>
                <a:lnTo>
                  <a:pt x="55452" y="1444"/>
                </a:lnTo>
                <a:lnTo>
                  <a:pt x="45336" y="0"/>
                </a:lnTo>
                <a:close/>
              </a:path>
              <a:path w="61594" h="74930">
                <a:moveTo>
                  <a:pt x="61273" y="33690"/>
                </a:moveTo>
                <a:lnTo>
                  <a:pt x="33817" y="33690"/>
                </a:lnTo>
                <a:lnTo>
                  <a:pt x="33817" y="43880"/>
                </a:lnTo>
                <a:lnTo>
                  <a:pt x="49188" y="43880"/>
                </a:lnTo>
                <a:lnTo>
                  <a:pt x="49188" y="61254"/>
                </a:lnTo>
                <a:lnTo>
                  <a:pt x="45521" y="63180"/>
                </a:lnTo>
                <a:lnTo>
                  <a:pt x="41199" y="64158"/>
                </a:lnTo>
                <a:lnTo>
                  <a:pt x="61273" y="64158"/>
                </a:lnTo>
                <a:lnTo>
                  <a:pt x="61273" y="33690"/>
                </a:lnTo>
                <a:close/>
              </a:path>
              <a:path w="61594" h="74930">
                <a:moveTo>
                  <a:pt x="57511" y="9569"/>
                </a:moveTo>
                <a:lnTo>
                  <a:pt x="46664" y="9569"/>
                </a:lnTo>
                <a:lnTo>
                  <a:pt x="53321" y="11425"/>
                </a:lnTo>
                <a:lnTo>
                  <a:pt x="58929" y="15165"/>
                </a:lnTo>
                <a:lnTo>
                  <a:pt x="57511" y="9569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00279" y="1839574"/>
            <a:ext cx="56515" cy="73025"/>
          </a:xfrm>
          <a:custGeom>
            <a:avLst/>
            <a:gdLst/>
            <a:ahLst/>
            <a:cxnLst/>
            <a:rect l="l" t="t" r="r" b="b"/>
            <a:pathLst>
              <a:path w="56515" h="73025">
                <a:moveTo>
                  <a:pt x="27492" y="0"/>
                </a:moveTo>
                <a:lnTo>
                  <a:pt x="0" y="0"/>
                </a:lnTo>
                <a:lnTo>
                  <a:pt x="0" y="73020"/>
                </a:lnTo>
                <a:lnTo>
                  <a:pt x="12097" y="73020"/>
                </a:lnTo>
                <a:lnTo>
                  <a:pt x="12097" y="43376"/>
                </a:lnTo>
                <a:lnTo>
                  <a:pt x="36268" y="43376"/>
                </a:lnTo>
                <a:lnTo>
                  <a:pt x="35161" y="42278"/>
                </a:lnTo>
                <a:lnTo>
                  <a:pt x="31696" y="39816"/>
                </a:lnTo>
                <a:lnTo>
                  <a:pt x="31696" y="39623"/>
                </a:lnTo>
                <a:lnTo>
                  <a:pt x="42663" y="33552"/>
                </a:lnTo>
                <a:lnTo>
                  <a:pt x="12097" y="33552"/>
                </a:lnTo>
                <a:lnTo>
                  <a:pt x="12097" y="9811"/>
                </a:lnTo>
                <a:lnTo>
                  <a:pt x="45474" y="9811"/>
                </a:lnTo>
                <a:lnTo>
                  <a:pt x="44875" y="8595"/>
                </a:lnTo>
                <a:lnTo>
                  <a:pt x="43208" y="6550"/>
                </a:lnTo>
                <a:lnTo>
                  <a:pt x="41065" y="4916"/>
                </a:lnTo>
                <a:lnTo>
                  <a:pt x="38922" y="3252"/>
                </a:lnTo>
                <a:lnTo>
                  <a:pt x="36423" y="2023"/>
                </a:lnTo>
                <a:lnTo>
                  <a:pt x="30635" y="393"/>
                </a:lnTo>
                <a:lnTo>
                  <a:pt x="27492" y="0"/>
                </a:lnTo>
                <a:close/>
              </a:path>
              <a:path w="56515" h="73025">
                <a:moveTo>
                  <a:pt x="36268" y="43376"/>
                </a:moveTo>
                <a:lnTo>
                  <a:pt x="16968" y="43376"/>
                </a:lnTo>
                <a:lnTo>
                  <a:pt x="21098" y="43933"/>
                </a:lnTo>
                <a:lnTo>
                  <a:pt x="24493" y="45719"/>
                </a:lnTo>
                <a:lnTo>
                  <a:pt x="27550" y="48850"/>
                </a:lnTo>
                <a:lnTo>
                  <a:pt x="28553" y="50136"/>
                </a:lnTo>
                <a:lnTo>
                  <a:pt x="29577" y="51660"/>
                </a:lnTo>
                <a:lnTo>
                  <a:pt x="30635" y="53471"/>
                </a:lnTo>
                <a:lnTo>
                  <a:pt x="42290" y="73020"/>
                </a:lnTo>
                <a:lnTo>
                  <a:pt x="56436" y="73020"/>
                </a:lnTo>
                <a:lnTo>
                  <a:pt x="43458" y="52507"/>
                </a:lnTo>
                <a:lnTo>
                  <a:pt x="40578" y="48292"/>
                </a:lnTo>
                <a:lnTo>
                  <a:pt x="37959" y="45052"/>
                </a:lnTo>
                <a:lnTo>
                  <a:pt x="36268" y="43376"/>
                </a:lnTo>
                <a:close/>
              </a:path>
              <a:path w="56515" h="73025">
                <a:moveTo>
                  <a:pt x="45474" y="9811"/>
                </a:moveTo>
                <a:lnTo>
                  <a:pt x="26407" y="9811"/>
                </a:lnTo>
                <a:lnTo>
                  <a:pt x="29599" y="10799"/>
                </a:lnTo>
                <a:lnTo>
                  <a:pt x="31790" y="12777"/>
                </a:lnTo>
                <a:lnTo>
                  <a:pt x="34006" y="14752"/>
                </a:lnTo>
                <a:lnTo>
                  <a:pt x="35100" y="17480"/>
                </a:lnTo>
                <a:lnTo>
                  <a:pt x="35100" y="22896"/>
                </a:lnTo>
                <a:lnTo>
                  <a:pt x="24051" y="33552"/>
                </a:lnTo>
                <a:lnTo>
                  <a:pt x="42663" y="33552"/>
                </a:lnTo>
                <a:lnTo>
                  <a:pt x="43482" y="32564"/>
                </a:lnTo>
                <a:lnTo>
                  <a:pt x="44900" y="30885"/>
                </a:lnTo>
                <a:lnTo>
                  <a:pt x="45969" y="28968"/>
                </a:lnTo>
                <a:lnTo>
                  <a:pt x="46744" y="26813"/>
                </a:lnTo>
                <a:lnTo>
                  <a:pt x="47506" y="24646"/>
                </a:lnTo>
                <a:lnTo>
                  <a:pt x="47899" y="22277"/>
                </a:lnTo>
                <a:lnTo>
                  <a:pt x="47899" y="16407"/>
                </a:lnTo>
                <a:lnTo>
                  <a:pt x="47280" y="13539"/>
                </a:lnTo>
                <a:lnTo>
                  <a:pt x="46088" y="11061"/>
                </a:lnTo>
                <a:lnTo>
                  <a:pt x="45474" y="9811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65216" y="1839574"/>
            <a:ext cx="41275" cy="73025"/>
          </a:xfrm>
          <a:custGeom>
            <a:avLst/>
            <a:gdLst/>
            <a:ahLst/>
            <a:cxnLst/>
            <a:rect l="l" t="t" r="r" b="b"/>
            <a:pathLst>
              <a:path w="41275" h="73025">
                <a:moveTo>
                  <a:pt x="39361" y="0"/>
                </a:moveTo>
                <a:lnTo>
                  <a:pt x="0" y="0"/>
                </a:lnTo>
                <a:lnTo>
                  <a:pt x="0" y="73020"/>
                </a:lnTo>
                <a:lnTo>
                  <a:pt x="41004" y="73020"/>
                </a:lnTo>
                <a:lnTo>
                  <a:pt x="41004" y="62782"/>
                </a:lnTo>
                <a:lnTo>
                  <a:pt x="12134" y="62782"/>
                </a:lnTo>
                <a:lnTo>
                  <a:pt x="12134" y="41184"/>
                </a:lnTo>
                <a:lnTo>
                  <a:pt x="37243" y="41184"/>
                </a:lnTo>
                <a:lnTo>
                  <a:pt x="37243" y="30955"/>
                </a:lnTo>
                <a:lnTo>
                  <a:pt x="12134" y="30955"/>
                </a:lnTo>
                <a:lnTo>
                  <a:pt x="12134" y="10274"/>
                </a:lnTo>
                <a:lnTo>
                  <a:pt x="39361" y="10274"/>
                </a:lnTo>
                <a:lnTo>
                  <a:pt x="3936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19200" y="1839574"/>
            <a:ext cx="41275" cy="73025"/>
          </a:xfrm>
          <a:custGeom>
            <a:avLst/>
            <a:gdLst/>
            <a:ahLst/>
            <a:cxnLst/>
            <a:rect l="l" t="t" r="r" b="b"/>
            <a:pathLst>
              <a:path w="41275" h="73025">
                <a:moveTo>
                  <a:pt x="39361" y="0"/>
                </a:moveTo>
                <a:lnTo>
                  <a:pt x="0" y="0"/>
                </a:lnTo>
                <a:lnTo>
                  <a:pt x="0" y="73020"/>
                </a:lnTo>
                <a:lnTo>
                  <a:pt x="41004" y="73020"/>
                </a:lnTo>
                <a:lnTo>
                  <a:pt x="41004" y="62782"/>
                </a:lnTo>
                <a:lnTo>
                  <a:pt x="12121" y="62782"/>
                </a:lnTo>
                <a:lnTo>
                  <a:pt x="12121" y="41184"/>
                </a:lnTo>
                <a:lnTo>
                  <a:pt x="37243" y="41184"/>
                </a:lnTo>
                <a:lnTo>
                  <a:pt x="37243" y="30955"/>
                </a:lnTo>
                <a:lnTo>
                  <a:pt x="12121" y="30955"/>
                </a:lnTo>
                <a:lnTo>
                  <a:pt x="12121" y="10274"/>
                </a:lnTo>
                <a:lnTo>
                  <a:pt x="39361" y="10274"/>
                </a:lnTo>
                <a:lnTo>
                  <a:pt x="3936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3195" y="1839574"/>
            <a:ext cx="62230" cy="73025"/>
          </a:xfrm>
          <a:custGeom>
            <a:avLst/>
            <a:gdLst/>
            <a:ahLst/>
            <a:cxnLst/>
            <a:rect l="l" t="t" r="r" b="b"/>
            <a:pathLst>
              <a:path w="62230" h="73025">
                <a:moveTo>
                  <a:pt x="14096" y="0"/>
                </a:moveTo>
                <a:lnTo>
                  <a:pt x="0" y="0"/>
                </a:lnTo>
                <a:lnTo>
                  <a:pt x="0" y="73020"/>
                </a:lnTo>
                <a:lnTo>
                  <a:pt x="11716" y="73020"/>
                </a:lnTo>
                <a:lnTo>
                  <a:pt x="11716" y="20016"/>
                </a:lnTo>
                <a:lnTo>
                  <a:pt x="11561" y="16681"/>
                </a:lnTo>
                <a:lnTo>
                  <a:pt x="11311" y="15108"/>
                </a:lnTo>
                <a:lnTo>
                  <a:pt x="23820" y="15108"/>
                </a:lnTo>
                <a:lnTo>
                  <a:pt x="14096" y="0"/>
                </a:lnTo>
                <a:close/>
              </a:path>
              <a:path w="62230" h="73025">
                <a:moveTo>
                  <a:pt x="23820" y="15108"/>
                </a:moveTo>
                <a:lnTo>
                  <a:pt x="11597" y="15108"/>
                </a:lnTo>
                <a:lnTo>
                  <a:pt x="13798" y="19348"/>
                </a:lnTo>
                <a:lnTo>
                  <a:pt x="48694" y="73020"/>
                </a:lnTo>
                <a:lnTo>
                  <a:pt x="61923" y="73020"/>
                </a:lnTo>
                <a:lnTo>
                  <a:pt x="61923" y="56875"/>
                </a:lnTo>
                <a:lnTo>
                  <a:pt x="50578" y="56875"/>
                </a:lnTo>
                <a:lnTo>
                  <a:pt x="50160" y="56055"/>
                </a:lnTo>
                <a:lnTo>
                  <a:pt x="49231" y="54565"/>
                </a:lnTo>
                <a:lnTo>
                  <a:pt x="47813" y="52389"/>
                </a:lnTo>
                <a:lnTo>
                  <a:pt x="23820" y="15108"/>
                </a:lnTo>
                <a:close/>
              </a:path>
              <a:path w="62230" h="73025">
                <a:moveTo>
                  <a:pt x="61923" y="0"/>
                </a:moveTo>
                <a:lnTo>
                  <a:pt x="50255" y="0"/>
                </a:lnTo>
                <a:lnTo>
                  <a:pt x="50255" y="51660"/>
                </a:lnTo>
                <a:lnTo>
                  <a:pt x="50435" y="54937"/>
                </a:lnTo>
                <a:lnTo>
                  <a:pt x="50779" y="56875"/>
                </a:lnTo>
                <a:lnTo>
                  <a:pt x="61923" y="56875"/>
                </a:lnTo>
                <a:lnTo>
                  <a:pt x="6192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0366" y="1964734"/>
            <a:ext cx="61594" cy="73025"/>
          </a:xfrm>
          <a:custGeom>
            <a:avLst/>
            <a:gdLst/>
            <a:ahLst/>
            <a:cxnLst/>
            <a:rect l="l" t="t" r="r" b="b"/>
            <a:pathLst>
              <a:path w="61594" h="73025">
                <a:moveTo>
                  <a:pt x="21073" y="0"/>
                </a:moveTo>
                <a:lnTo>
                  <a:pt x="0" y="0"/>
                </a:lnTo>
                <a:lnTo>
                  <a:pt x="0" y="73020"/>
                </a:lnTo>
                <a:lnTo>
                  <a:pt x="32010" y="71709"/>
                </a:lnTo>
                <a:lnTo>
                  <a:pt x="43265" y="66947"/>
                </a:lnTo>
                <a:lnTo>
                  <a:pt x="48424" y="62779"/>
                </a:lnTo>
                <a:lnTo>
                  <a:pt x="12082" y="62779"/>
                </a:lnTo>
                <a:lnTo>
                  <a:pt x="12082" y="10274"/>
                </a:lnTo>
                <a:lnTo>
                  <a:pt x="52071" y="10274"/>
                </a:lnTo>
                <a:lnTo>
                  <a:pt x="50208" y="7916"/>
                </a:lnTo>
                <a:lnTo>
                  <a:pt x="37889" y="1978"/>
                </a:lnTo>
                <a:lnTo>
                  <a:pt x="21073" y="0"/>
                </a:lnTo>
                <a:close/>
              </a:path>
              <a:path w="61594" h="73025">
                <a:moveTo>
                  <a:pt x="52071" y="10274"/>
                </a:moveTo>
                <a:lnTo>
                  <a:pt x="12082" y="10274"/>
                </a:lnTo>
                <a:lnTo>
                  <a:pt x="36158" y="12758"/>
                </a:lnTo>
                <a:lnTo>
                  <a:pt x="45596" y="21291"/>
                </a:lnTo>
                <a:lnTo>
                  <a:pt x="48743" y="35896"/>
                </a:lnTo>
                <a:lnTo>
                  <a:pt x="48743" y="44433"/>
                </a:lnTo>
                <a:lnTo>
                  <a:pt x="46384" y="51066"/>
                </a:lnTo>
                <a:lnTo>
                  <a:pt x="36908" y="60423"/>
                </a:lnTo>
                <a:lnTo>
                  <a:pt x="30275" y="62779"/>
                </a:lnTo>
                <a:lnTo>
                  <a:pt x="48424" y="62779"/>
                </a:lnTo>
                <a:lnTo>
                  <a:pt x="54872" y="57570"/>
                </a:lnTo>
                <a:lnTo>
                  <a:pt x="59801" y="46663"/>
                </a:lnTo>
                <a:lnTo>
                  <a:pt x="61355" y="31673"/>
                </a:lnTo>
                <a:lnTo>
                  <a:pt x="58029" y="17814"/>
                </a:lnTo>
                <a:lnTo>
                  <a:pt x="52071" y="10274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95173" y="1964734"/>
            <a:ext cx="41275" cy="73025"/>
          </a:xfrm>
          <a:custGeom>
            <a:avLst/>
            <a:gdLst/>
            <a:ahLst/>
            <a:cxnLst/>
            <a:rect l="l" t="t" r="r" b="b"/>
            <a:pathLst>
              <a:path w="41275" h="73025">
                <a:moveTo>
                  <a:pt x="39361" y="0"/>
                </a:moveTo>
                <a:lnTo>
                  <a:pt x="0" y="0"/>
                </a:lnTo>
                <a:lnTo>
                  <a:pt x="0" y="73020"/>
                </a:lnTo>
                <a:lnTo>
                  <a:pt x="41004" y="73020"/>
                </a:lnTo>
                <a:lnTo>
                  <a:pt x="41004" y="62779"/>
                </a:lnTo>
                <a:lnTo>
                  <a:pt x="12118" y="62779"/>
                </a:lnTo>
                <a:lnTo>
                  <a:pt x="12118" y="41169"/>
                </a:lnTo>
                <a:lnTo>
                  <a:pt x="37240" y="41169"/>
                </a:lnTo>
                <a:lnTo>
                  <a:pt x="37240" y="30955"/>
                </a:lnTo>
                <a:lnTo>
                  <a:pt x="12118" y="30955"/>
                </a:lnTo>
                <a:lnTo>
                  <a:pt x="12118" y="10274"/>
                </a:lnTo>
                <a:lnTo>
                  <a:pt x="39361" y="10274"/>
                </a:lnTo>
                <a:lnTo>
                  <a:pt x="3936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5749" y="1963494"/>
            <a:ext cx="46990" cy="75565"/>
          </a:xfrm>
          <a:custGeom>
            <a:avLst/>
            <a:gdLst/>
            <a:ahLst/>
            <a:cxnLst/>
            <a:rect l="l" t="t" r="r" b="b"/>
            <a:pathLst>
              <a:path w="46990" h="75564">
                <a:moveTo>
                  <a:pt x="60" y="58878"/>
                </a:moveTo>
                <a:lnTo>
                  <a:pt x="60" y="71356"/>
                </a:lnTo>
                <a:lnTo>
                  <a:pt x="4072" y="73081"/>
                </a:lnTo>
                <a:lnTo>
                  <a:pt x="18135" y="75486"/>
                </a:lnTo>
                <a:lnTo>
                  <a:pt x="23015" y="75486"/>
                </a:lnTo>
                <a:lnTo>
                  <a:pt x="26493" y="75117"/>
                </a:lnTo>
                <a:lnTo>
                  <a:pt x="33089" y="73700"/>
                </a:lnTo>
                <a:lnTo>
                  <a:pt x="35993" y="72545"/>
                </a:lnTo>
                <a:lnTo>
                  <a:pt x="38517" y="70939"/>
                </a:lnTo>
                <a:lnTo>
                  <a:pt x="41053" y="69354"/>
                </a:lnTo>
                <a:lnTo>
                  <a:pt x="43065" y="67272"/>
                </a:lnTo>
                <a:lnTo>
                  <a:pt x="44146" y="65449"/>
                </a:lnTo>
                <a:lnTo>
                  <a:pt x="17480" y="65449"/>
                </a:lnTo>
                <a:lnTo>
                  <a:pt x="15883" y="65282"/>
                </a:lnTo>
                <a:lnTo>
                  <a:pt x="4038" y="61615"/>
                </a:lnTo>
                <a:lnTo>
                  <a:pt x="60" y="58878"/>
                </a:lnTo>
                <a:close/>
              </a:path>
              <a:path w="46990" h="75564">
                <a:moveTo>
                  <a:pt x="34588" y="0"/>
                </a:moveTo>
                <a:lnTo>
                  <a:pt x="23588" y="0"/>
                </a:lnTo>
                <a:lnTo>
                  <a:pt x="20278" y="405"/>
                </a:lnTo>
                <a:lnTo>
                  <a:pt x="0" y="16645"/>
                </a:lnTo>
                <a:lnTo>
                  <a:pt x="0" y="22847"/>
                </a:lnTo>
                <a:lnTo>
                  <a:pt x="441" y="25277"/>
                </a:lnTo>
                <a:lnTo>
                  <a:pt x="1359" y="27361"/>
                </a:lnTo>
                <a:lnTo>
                  <a:pt x="2252" y="29422"/>
                </a:lnTo>
                <a:lnTo>
                  <a:pt x="24076" y="44482"/>
                </a:lnTo>
                <a:lnTo>
                  <a:pt x="26087" y="45457"/>
                </a:lnTo>
                <a:lnTo>
                  <a:pt x="34076" y="53781"/>
                </a:lnTo>
                <a:lnTo>
                  <a:pt x="34076" y="58722"/>
                </a:lnTo>
                <a:lnTo>
                  <a:pt x="32826" y="61200"/>
                </a:lnTo>
                <a:lnTo>
                  <a:pt x="27837" y="64593"/>
                </a:lnTo>
                <a:lnTo>
                  <a:pt x="24039" y="65449"/>
                </a:lnTo>
                <a:lnTo>
                  <a:pt x="44146" y="65449"/>
                </a:lnTo>
                <a:lnTo>
                  <a:pt x="44598" y="64687"/>
                </a:lnTo>
                <a:lnTo>
                  <a:pt x="46043" y="62188"/>
                </a:lnTo>
                <a:lnTo>
                  <a:pt x="46805" y="59067"/>
                </a:lnTo>
                <a:lnTo>
                  <a:pt x="46805" y="52602"/>
                </a:lnTo>
                <a:lnTo>
                  <a:pt x="46305" y="50160"/>
                </a:lnTo>
                <a:lnTo>
                  <a:pt x="45293" y="48005"/>
                </a:lnTo>
                <a:lnTo>
                  <a:pt x="44305" y="45851"/>
                </a:lnTo>
                <a:lnTo>
                  <a:pt x="42934" y="43888"/>
                </a:lnTo>
                <a:lnTo>
                  <a:pt x="41221" y="42126"/>
                </a:lnTo>
                <a:lnTo>
                  <a:pt x="39529" y="40352"/>
                </a:lnTo>
                <a:lnTo>
                  <a:pt x="25587" y="32028"/>
                </a:lnTo>
                <a:lnTo>
                  <a:pt x="23408" y="31004"/>
                </a:lnTo>
                <a:lnTo>
                  <a:pt x="12728" y="19705"/>
                </a:lnTo>
                <a:lnTo>
                  <a:pt x="12728" y="17980"/>
                </a:lnTo>
                <a:lnTo>
                  <a:pt x="25862" y="10085"/>
                </a:lnTo>
                <a:lnTo>
                  <a:pt x="43638" y="10085"/>
                </a:lnTo>
                <a:lnTo>
                  <a:pt x="43638" y="2596"/>
                </a:lnTo>
                <a:lnTo>
                  <a:pt x="40136" y="871"/>
                </a:lnTo>
                <a:lnTo>
                  <a:pt x="34588" y="0"/>
                </a:lnTo>
                <a:close/>
              </a:path>
              <a:path w="46990" h="75564">
                <a:moveTo>
                  <a:pt x="43638" y="10085"/>
                </a:moveTo>
                <a:lnTo>
                  <a:pt x="34183" y="10085"/>
                </a:lnTo>
                <a:lnTo>
                  <a:pt x="39505" y="11585"/>
                </a:lnTo>
                <a:lnTo>
                  <a:pt x="43638" y="14563"/>
                </a:lnTo>
                <a:lnTo>
                  <a:pt x="43638" y="10085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2128" y="1964710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044"/>
                </a:lnTo>
              </a:path>
            </a:pathLst>
          </a:custGeom>
          <a:ln w="13747">
            <a:solidFill>
              <a:srgbClr val="2945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2067" y="1964378"/>
            <a:ext cx="61594" cy="74930"/>
          </a:xfrm>
          <a:custGeom>
            <a:avLst/>
            <a:gdLst/>
            <a:ahLst/>
            <a:cxnLst/>
            <a:rect l="l" t="t" r="r" b="b"/>
            <a:pathLst>
              <a:path w="61594" h="74930">
                <a:moveTo>
                  <a:pt x="45348" y="0"/>
                </a:moveTo>
                <a:lnTo>
                  <a:pt x="5089" y="17037"/>
                </a:lnTo>
                <a:lnTo>
                  <a:pt x="0" y="44068"/>
                </a:lnTo>
                <a:lnTo>
                  <a:pt x="3718" y="55822"/>
                </a:lnTo>
                <a:lnTo>
                  <a:pt x="12129" y="66785"/>
                </a:lnTo>
                <a:lnTo>
                  <a:pt x="22952" y="72639"/>
                </a:lnTo>
                <a:lnTo>
                  <a:pt x="36671" y="74584"/>
                </a:lnTo>
                <a:lnTo>
                  <a:pt x="49578" y="72940"/>
                </a:lnTo>
                <a:lnTo>
                  <a:pt x="61271" y="68375"/>
                </a:lnTo>
                <a:lnTo>
                  <a:pt x="61271" y="64147"/>
                </a:lnTo>
                <a:lnTo>
                  <a:pt x="28828" y="64147"/>
                </a:lnTo>
                <a:lnTo>
                  <a:pt x="23028" y="61742"/>
                </a:lnTo>
                <a:lnTo>
                  <a:pt x="14482" y="52147"/>
                </a:lnTo>
                <a:lnTo>
                  <a:pt x="12339" y="45552"/>
                </a:lnTo>
                <a:lnTo>
                  <a:pt x="12339" y="29013"/>
                </a:lnTo>
                <a:lnTo>
                  <a:pt x="14814" y="22368"/>
                </a:lnTo>
                <a:lnTo>
                  <a:pt x="24756" y="12106"/>
                </a:lnTo>
                <a:lnTo>
                  <a:pt x="31127" y="9558"/>
                </a:lnTo>
                <a:lnTo>
                  <a:pt x="57504" y="9558"/>
                </a:lnTo>
                <a:lnTo>
                  <a:pt x="55460" y="1436"/>
                </a:lnTo>
                <a:lnTo>
                  <a:pt x="45348" y="0"/>
                </a:lnTo>
                <a:close/>
              </a:path>
              <a:path w="61594" h="74930">
                <a:moveTo>
                  <a:pt x="61271" y="33692"/>
                </a:moveTo>
                <a:lnTo>
                  <a:pt x="33827" y="33692"/>
                </a:lnTo>
                <a:lnTo>
                  <a:pt x="33827" y="43884"/>
                </a:lnTo>
                <a:lnTo>
                  <a:pt x="49198" y="43884"/>
                </a:lnTo>
                <a:lnTo>
                  <a:pt x="49198" y="61243"/>
                </a:lnTo>
                <a:lnTo>
                  <a:pt x="45532" y="63184"/>
                </a:lnTo>
                <a:lnTo>
                  <a:pt x="41197" y="64147"/>
                </a:lnTo>
                <a:lnTo>
                  <a:pt x="61271" y="64147"/>
                </a:lnTo>
                <a:lnTo>
                  <a:pt x="61271" y="33692"/>
                </a:lnTo>
                <a:close/>
              </a:path>
              <a:path w="61594" h="74930">
                <a:moveTo>
                  <a:pt x="57504" y="9558"/>
                </a:moveTo>
                <a:lnTo>
                  <a:pt x="46650" y="9558"/>
                </a:lnTo>
                <a:lnTo>
                  <a:pt x="53319" y="11426"/>
                </a:lnTo>
                <a:lnTo>
                  <a:pt x="58915" y="15166"/>
                </a:lnTo>
                <a:lnTo>
                  <a:pt x="57504" y="9558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09079" y="1964734"/>
            <a:ext cx="62230" cy="73025"/>
          </a:xfrm>
          <a:custGeom>
            <a:avLst/>
            <a:gdLst/>
            <a:ahLst/>
            <a:cxnLst/>
            <a:rect l="l" t="t" r="r" b="b"/>
            <a:pathLst>
              <a:path w="62230" h="73025">
                <a:moveTo>
                  <a:pt x="14096" y="0"/>
                </a:moveTo>
                <a:lnTo>
                  <a:pt x="0" y="0"/>
                </a:lnTo>
                <a:lnTo>
                  <a:pt x="0" y="73020"/>
                </a:lnTo>
                <a:lnTo>
                  <a:pt x="11704" y="73020"/>
                </a:lnTo>
                <a:lnTo>
                  <a:pt x="11675" y="19333"/>
                </a:lnTo>
                <a:lnTo>
                  <a:pt x="11561" y="16678"/>
                </a:lnTo>
                <a:lnTo>
                  <a:pt x="11298" y="15121"/>
                </a:lnTo>
                <a:lnTo>
                  <a:pt x="23830" y="15121"/>
                </a:lnTo>
                <a:lnTo>
                  <a:pt x="14096" y="0"/>
                </a:lnTo>
                <a:close/>
              </a:path>
              <a:path w="62230" h="73025">
                <a:moveTo>
                  <a:pt x="23830" y="15121"/>
                </a:moveTo>
                <a:lnTo>
                  <a:pt x="11597" y="15121"/>
                </a:lnTo>
                <a:lnTo>
                  <a:pt x="13801" y="19333"/>
                </a:lnTo>
                <a:lnTo>
                  <a:pt x="48685" y="73020"/>
                </a:lnTo>
                <a:lnTo>
                  <a:pt x="61926" y="73020"/>
                </a:lnTo>
                <a:lnTo>
                  <a:pt x="61926" y="56875"/>
                </a:lnTo>
                <a:lnTo>
                  <a:pt x="50566" y="56875"/>
                </a:lnTo>
                <a:lnTo>
                  <a:pt x="50160" y="56052"/>
                </a:lnTo>
                <a:lnTo>
                  <a:pt x="49234" y="54565"/>
                </a:lnTo>
                <a:lnTo>
                  <a:pt x="47817" y="52385"/>
                </a:lnTo>
                <a:lnTo>
                  <a:pt x="23830" y="15121"/>
                </a:lnTo>
                <a:close/>
              </a:path>
              <a:path w="62230" h="73025">
                <a:moveTo>
                  <a:pt x="61926" y="0"/>
                </a:moveTo>
                <a:lnTo>
                  <a:pt x="50258" y="0"/>
                </a:lnTo>
                <a:lnTo>
                  <a:pt x="50258" y="51660"/>
                </a:lnTo>
                <a:lnTo>
                  <a:pt x="50435" y="54934"/>
                </a:lnTo>
                <a:lnTo>
                  <a:pt x="50770" y="56875"/>
                </a:lnTo>
                <a:lnTo>
                  <a:pt x="61926" y="56875"/>
                </a:lnTo>
                <a:lnTo>
                  <a:pt x="61926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96923" y="1576328"/>
            <a:ext cx="43815" cy="147320"/>
          </a:xfrm>
          <a:custGeom>
            <a:avLst/>
            <a:gdLst/>
            <a:ahLst/>
            <a:cxnLst/>
            <a:rect l="l" t="t" r="r" b="b"/>
            <a:pathLst>
              <a:path w="43815" h="147319">
                <a:moveTo>
                  <a:pt x="23384" y="0"/>
                </a:moveTo>
                <a:lnTo>
                  <a:pt x="19156" y="36"/>
                </a:lnTo>
                <a:lnTo>
                  <a:pt x="18394" y="3011"/>
                </a:lnTo>
                <a:lnTo>
                  <a:pt x="0" y="75139"/>
                </a:lnTo>
                <a:lnTo>
                  <a:pt x="18394" y="143969"/>
                </a:lnTo>
                <a:lnTo>
                  <a:pt x="19193" y="146922"/>
                </a:lnTo>
                <a:lnTo>
                  <a:pt x="23347" y="146959"/>
                </a:lnTo>
                <a:lnTo>
                  <a:pt x="43494" y="75139"/>
                </a:lnTo>
                <a:lnTo>
                  <a:pt x="2338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51011" y="1576328"/>
            <a:ext cx="43815" cy="147320"/>
          </a:xfrm>
          <a:custGeom>
            <a:avLst/>
            <a:gdLst/>
            <a:ahLst/>
            <a:cxnLst/>
            <a:rect l="l" t="t" r="r" b="b"/>
            <a:pathLst>
              <a:path w="43815" h="147319">
                <a:moveTo>
                  <a:pt x="23372" y="0"/>
                </a:moveTo>
                <a:lnTo>
                  <a:pt x="19156" y="36"/>
                </a:lnTo>
                <a:lnTo>
                  <a:pt x="18394" y="3011"/>
                </a:lnTo>
                <a:lnTo>
                  <a:pt x="0" y="75139"/>
                </a:lnTo>
                <a:lnTo>
                  <a:pt x="18407" y="144017"/>
                </a:lnTo>
                <a:lnTo>
                  <a:pt x="19193" y="146922"/>
                </a:lnTo>
                <a:lnTo>
                  <a:pt x="23338" y="146959"/>
                </a:lnTo>
                <a:lnTo>
                  <a:pt x="24172" y="143969"/>
                </a:lnTo>
                <a:lnTo>
                  <a:pt x="43482" y="75139"/>
                </a:lnTo>
                <a:lnTo>
                  <a:pt x="24182" y="2977"/>
                </a:lnTo>
                <a:lnTo>
                  <a:pt x="23372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95774" y="1164979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00025" h="200025">
                <a:moveTo>
                  <a:pt x="99946" y="0"/>
                </a:moveTo>
                <a:lnTo>
                  <a:pt x="58259" y="9080"/>
                </a:lnTo>
                <a:lnTo>
                  <a:pt x="25155" y="33636"/>
                </a:lnTo>
                <a:lnTo>
                  <a:pt x="4664" y="69639"/>
                </a:lnTo>
                <a:lnTo>
                  <a:pt x="0" y="98010"/>
                </a:lnTo>
                <a:lnTo>
                  <a:pt x="1033" y="112950"/>
                </a:lnTo>
                <a:lnTo>
                  <a:pt x="15441" y="152863"/>
                </a:lnTo>
                <a:lnTo>
                  <a:pt x="43763" y="182548"/>
                </a:lnTo>
                <a:lnTo>
                  <a:pt x="82085" y="198325"/>
                </a:lnTo>
                <a:lnTo>
                  <a:pt x="96405" y="199856"/>
                </a:lnTo>
                <a:lnTo>
                  <a:pt x="111606" y="198850"/>
                </a:lnTo>
                <a:lnTo>
                  <a:pt x="152023" y="184688"/>
                </a:lnTo>
                <a:lnTo>
                  <a:pt x="181994" y="156783"/>
                </a:lnTo>
                <a:lnTo>
                  <a:pt x="187341" y="147946"/>
                </a:lnTo>
                <a:lnTo>
                  <a:pt x="99946" y="147946"/>
                </a:lnTo>
                <a:lnTo>
                  <a:pt x="85702" y="145798"/>
                </a:lnTo>
                <a:lnTo>
                  <a:pt x="73158" y="139783"/>
                </a:lnTo>
                <a:lnTo>
                  <a:pt x="62964" y="130549"/>
                </a:lnTo>
                <a:lnTo>
                  <a:pt x="55767" y="118743"/>
                </a:lnTo>
                <a:lnTo>
                  <a:pt x="52215" y="105012"/>
                </a:lnTo>
                <a:lnTo>
                  <a:pt x="54030" y="89257"/>
                </a:lnTo>
                <a:lnTo>
                  <a:pt x="59382" y="75779"/>
                </a:lnTo>
                <a:lnTo>
                  <a:pt x="67712" y="64958"/>
                </a:lnTo>
                <a:lnTo>
                  <a:pt x="78463" y="57175"/>
                </a:lnTo>
                <a:lnTo>
                  <a:pt x="91076" y="52809"/>
                </a:lnTo>
                <a:lnTo>
                  <a:pt x="186989" y="52809"/>
                </a:lnTo>
                <a:lnTo>
                  <a:pt x="184843" y="48555"/>
                </a:lnTo>
                <a:lnTo>
                  <a:pt x="157277" y="18354"/>
                </a:lnTo>
                <a:lnTo>
                  <a:pt x="119860" y="1993"/>
                </a:lnTo>
                <a:lnTo>
                  <a:pt x="105848" y="171"/>
                </a:lnTo>
                <a:lnTo>
                  <a:pt x="99946" y="0"/>
                </a:lnTo>
                <a:close/>
              </a:path>
              <a:path w="200025" h="200025">
                <a:moveTo>
                  <a:pt x="186989" y="52809"/>
                </a:moveTo>
                <a:lnTo>
                  <a:pt x="91076" y="52809"/>
                </a:lnTo>
                <a:lnTo>
                  <a:pt x="107825" y="54227"/>
                </a:lnTo>
                <a:lnTo>
                  <a:pt x="121958" y="58986"/>
                </a:lnTo>
                <a:lnTo>
                  <a:pt x="133254" y="66581"/>
                </a:lnTo>
                <a:lnTo>
                  <a:pt x="141491" y="76506"/>
                </a:lnTo>
                <a:lnTo>
                  <a:pt x="146445" y="88257"/>
                </a:lnTo>
                <a:lnTo>
                  <a:pt x="145398" y="105672"/>
                </a:lnTo>
                <a:lnTo>
                  <a:pt x="124810" y="140490"/>
                </a:lnTo>
                <a:lnTo>
                  <a:pt x="99946" y="147946"/>
                </a:lnTo>
                <a:lnTo>
                  <a:pt x="187341" y="147946"/>
                </a:lnTo>
                <a:lnTo>
                  <a:pt x="189070" y="145088"/>
                </a:lnTo>
                <a:lnTo>
                  <a:pt x="194479" y="132431"/>
                </a:lnTo>
                <a:lnTo>
                  <a:pt x="198093" y="118954"/>
                </a:lnTo>
                <a:lnTo>
                  <a:pt x="199784" y="104799"/>
                </a:lnTo>
                <a:lnTo>
                  <a:pt x="198804" y="89383"/>
                </a:lnTo>
                <a:lnTo>
                  <a:pt x="195894" y="74792"/>
                </a:lnTo>
                <a:lnTo>
                  <a:pt x="191194" y="61143"/>
                </a:lnTo>
                <a:lnTo>
                  <a:pt x="186989" y="52809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0718" y="1089004"/>
            <a:ext cx="50165" cy="107314"/>
          </a:xfrm>
          <a:custGeom>
            <a:avLst/>
            <a:gdLst/>
            <a:ahLst/>
            <a:cxnLst/>
            <a:rect l="l" t="t" r="r" b="b"/>
            <a:pathLst>
              <a:path w="50165" h="107315">
                <a:moveTo>
                  <a:pt x="29992" y="0"/>
                </a:moveTo>
                <a:lnTo>
                  <a:pt x="19988" y="0"/>
                </a:lnTo>
                <a:lnTo>
                  <a:pt x="6999" y="4798"/>
                </a:lnTo>
                <a:lnTo>
                  <a:pt x="269" y="16701"/>
                </a:lnTo>
                <a:lnTo>
                  <a:pt x="0" y="106954"/>
                </a:lnTo>
                <a:lnTo>
                  <a:pt x="49993" y="106954"/>
                </a:lnTo>
                <a:lnTo>
                  <a:pt x="49993" y="19991"/>
                </a:lnTo>
                <a:lnTo>
                  <a:pt x="45193" y="7004"/>
                </a:lnTo>
                <a:lnTo>
                  <a:pt x="33291" y="271"/>
                </a:lnTo>
                <a:lnTo>
                  <a:pt x="29992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54763" y="1471785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>
                <a:moveTo>
                  <a:pt x="0" y="0"/>
                </a:moveTo>
                <a:lnTo>
                  <a:pt x="281904" y="0"/>
                </a:lnTo>
              </a:path>
            </a:pathLst>
          </a:custGeom>
          <a:ln w="31095">
            <a:solidFill>
              <a:srgbClr val="2945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45774" y="1335094"/>
            <a:ext cx="137160" cy="267970"/>
          </a:xfrm>
          <a:custGeom>
            <a:avLst/>
            <a:gdLst/>
            <a:ahLst/>
            <a:cxnLst/>
            <a:rect l="l" t="t" r="r" b="b"/>
            <a:pathLst>
              <a:path w="137159" h="267969">
                <a:moveTo>
                  <a:pt x="136705" y="0"/>
                </a:moveTo>
                <a:lnTo>
                  <a:pt x="78735" y="0"/>
                </a:lnTo>
                <a:lnTo>
                  <a:pt x="0" y="267724"/>
                </a:lnTo>
                <a:lnTo>
                  <a:pt x="57969" y="267724"/>
                </a:lnTo>
                <a:lnTo>
                  <a:pt x="136705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30484" y="1364778"/>
            <a:ext cx="115570" cy="238125"/>
          </a:xfrm>
          <a:custGeom>
            <a:avLst/>
            <a:gdLst/>
            <a:ahLst/>
            <a:cxnLst/>
            <a:rect l="l" t="t" r="r" b="b"/>
            <a:pathLst>
              <a:path w="115569" h="238125">
                <a:moveTo>
                  <a:pt x="45164" y="0"/>
                </a:moveTo>
                <a:lnTo>
                  <a:pt x="34897" y="7420"/>
                </a:lnTo>
                <a:lnTo>
                  <a:pt x="23900" y="13800"/>
                </a:lnTo>
                <a:lnTo>
                  <a:pt x="12243" y="19083"/>
                </a:lnTo>
                <a:lnTo>
                  <a:pt x="0" y="23208"/>
                </a:lnTo>
                <a:lnTo>
                  <a:pt x="57188" y="238039"/>
                </a:lnTo>
                <a:lnTo>
                  <a:pt x="115182" y="238039"/>
                </a:lnTo>
                <a:lnTo>
                  <a:pt x="4516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74504" y="1415058"/>
            <a:ext cx="43815" cy="110489"/>
          </a:xfrm>
          <a:custGeom>
            <a:avLst/>
            <a:gdLst/>
            <a:ahLst/>
            <a:cxnLst/>
            <a:rect l="l" t="t" r="r" b="b"/>
            <a:pathLst>
              <a:path w="43815" h="110490">
                <a:moveTo>
                  <a:pt x="23134" y="0"/>
                </a:moveTo>
                <a:lnTo>
                  <a:pt x="19360" y="24"/>
                </a:lnTo>
                <a:lnTo>
                  <a:pt x="0" y="56732"/>
                </a:lnTo>
                <a:lnTo>
                  <a:pt x="18467" y="107478"/>
                </a:lnTo>
                <a:lnTo>
                  <a:pt x="19406" y="110084"/>
                </a:lnTo>
                <a:lnTo>
                  <a:pt x="23073" y="110108"/>
                </a:lnTo>
                <a:lnTo>
                  <a:pt x="43491" y="56732"/>
                </a:lnTo>
                <a:lnTo>
                  <a:pt x="24085" y="2666"/>
                </a:lnTo>
                <a:lnTo>
                  <a:pt x="2313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93577" y="1602818"/>
            <a:ext cx="158750" cy="48895"/>
          </a:xfrm>
          <a:custGeom>
            <a:avLst/>
            <a:gdLst/>
            <a:ahLst/>
            <a:cxnLst/>
            <a:rect l="l" t="t" r="r" b="b"/>
            <a:pathLst>
              <a:path w="158750" h="48894">
                <a:moveTo>
                  <a:pt x="138909" y="0"/>
                </a:moveTo>
                <a:lnTo>
                  <a:pt x="19452" y="0"/>
                </a:lnTo>
                <a:lnTo>
                  <a:pt x="6523" y="4914"/>
                </a:lnTo>
                <a:lnTo>
                  <a:pt x="150" y="17021"/>
                </a:lnTo>
                <a:lnTo>
                  <a:pt x="0" y="29193"/>
                </a:lnTo>
                <a:lnTo>
                  <a:pt x="4904" y="42115"/>
                </a:lnTo>
                <a:lnTo>
                  <a:pt x="17013" y="48498"/>
                </a:lnTo>
                <a:lnTo>
                  <a:pt x="138909" y="48649"/>
                </a:lnTo>
                <a:lnTo>
                  <a:pt x="151828" y="43736"/>
                </a:lnTo>
                <a:lnTo>
                  <a:pt x="158213" y="31630"/>
                </a:lnTo>
                <a:lnTo>
                  <a:pt x="158364" y="19455"/>
                </a:lnTo>
                <a:lnTo>
                  <a:pt x="153451" y="6536"/>
                </a:lnTo>
                <a:lnTo>
                  <a:pt x="141345" y="151"/>
                </a:lnTo>
                <a:lnTo>
                  <a:pt x="138909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39475" y="1602818"/>
            <a:ext cx="158750" cy="48895"/>
          </a:xfrm>
          <a:custGeom>
            <a:avLst/>
            <a:gdLst/>
            <a:ahLst/>
            <a:cxnLst/>
            <a:rect l="l" t="t" r="r" b="b"/>
            <a:pathLst>
              <a:path w="158750" h="48894">
                <a:moveTo>
                  <a:pt x="138921" y="0"/>
                </a:moveTo>
                <a:lnTo>
                  <a:pt x="19467" y="0"/>
                </a:lnTo>
                <a:lnTo>
                  <a:pt x="6536" y="4910"/>
                </a:lnTo>
                <a:lnTo>
                  <a:pt x="152" y="17009"/>
                </a:lnTo>
                <a:lnTo>
                  <a:pt x="0" y="29193"/>
                </a:lnTo>
                <a:lnTo>
                  <a:pt x="4907" y="42111"/>
                </a:lnTo>
                <a:lnTo>
                  <a:pt x="17017" y="48496"/>
                </a:lnTo>
                <a:lnTo>
                  <a:pt x="138921" y="48649"/>
                </a:lnTo>
                <a:lnTo>
                  <a:pt x="151847" y="43736"/>
                </a:lnTo>
                <a:lnTo>
                  <a:pt x="158226" y="31630"/>
                </a:lnTo>
                <a:lnTo>
                  <a:pt x="158377" y="19455"/>
                </a:lnTo>
                <a:lnTo>
                  <a:pt x="153469" y="6536"/>
                </a:lnTo>
                <a:lnTo>
                  <a:pt x="141361" y="151"/>
                </a:lnTo>
                <a:lnTo>
                  <a:pt x="138921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63145" y="1150549"/>
            <a:ext cx="1012825" cy="311150"/>
          </a:xfrm>
          <a:custGeom>
            <a:avLst/>
            <a:gdLst/>
            <a:ahLst/>
            <a:cxnLst/>
            <a:rect l="l" t="t" r="r" b="b"/>
            <a:pathLst>
              <a:path w="1012825" h="311150">
                <a:moveTo>
                  <a:pt x="92340" y="49471"/>
                </a:moveTo>
                <a:lnTo>
                  <a:pt x="54773" y="58382"/>
                </a:lnTo>
                <a:lnTo>
                  <a:pt x="23728" y="82045"/>
                </a:lnTo>
                <a:lnTo>
                  <a:pt x="4943" y="117253"/>
                </a:lnTo>
                <a:lnTo>
                  <a:pt x="0" y="156150"/>
                </a:lnTo>
                <a:lnTo>
                  <a:pt x="689" y="167731"/>
                </a:lnTo>
                <a:lnTo>
                  <a:pt x="11168" y="205961"/>
                </a:lnTo>
                <a:lnTo>
                  <a:pt x="36812" y="237000"/>
                </a:lnTo>
                <a:lnTo>
                  <a:pt x="71585" y="252610"/>
                </a:lnTo>
                <a:lnTo>
                  <a:pt x="97205" y="255422"/>
                </a:lnTo>
                <a:lnTo>
                  <a:pt x="104517" y="255189"/>
                </a:lnTo>
                <a:lnTo>
                  <a:pt x="142301" y="245270"/>
                </a:lnTo>
                <a:lnTo>
                  <a:pt x="162737" y="231337"/>
                </a:lnTo>
                <a:lnTo>
                  <a:pt x="162737" y="216703"/>
                </a:lnTo>
                <a:lnTo>
                  <a:pt x="105849" y="216703"/>
                </a:lnTo>
                <a:lnTo>
                  <a:pt x="92847" y="216235"/>
                </a:lnTo>
                <a:lnTo>
                  <a:pt x="53599" y="190038"/>
                </a:lnTo>
                <a:lnTo>
                  <a:pt x="46010" y="150231"/>
                </a:lnTo>
                <a:lnTo>
                  <a:pt x="47074" y="137080"/>
                </a:lnTo>
                <a:lnTo>
                  <a:pt x="65307" y="99666"/>
                </a:lnTo>
                <a:lnTo>
                  <a:pt x="90703" y="88081"/>
                </a:lnTo>
                <a:lnTo>
                  <a:pt x="144246" y="88081"/>
                </a:lnTo>
                <a:lnTo>
                  <a:pt x="153713" y="70039"/>
                </a:lnTo>
                <a:lnTo>
                  <a:pt x="143871" y="63000"/>
                </a:lnTo>
                <a:lnTo>
                  <a:pt x="130789" y="55741"/>
                </a:lnTo>
                <a:lnTo>
                  <a:pt x="120284" y="52210"/>
                </a:lnTo>
                <a:lnTo>
                  <a:pt x="107711" y="50115"/>
                </a:lnTo>
                <a:lnTo>
                  <a:pt x="92340" y="49471"/>
                </a:lnTo>
                <a:close/>
              </a:path>
              <a:path w="1012825" h="311150">
                <a:moveTo>
                  <a:pt x="162737" y="139897"/>
                </a:moveTo>
                <a:lnTo>
                  <a:pt x="90203" y="139897"/>
                </a:lnTo>
                <a:lnTo>
                  <a:pt x="90203" y="176473"/>
                </a:lnTo>
                <a:lnTo>
                  <a:pt x="123113" y="176473"/>
                </a:lnTo>
                <a:lnTo>
                  <a:pt x="123113" y="210619"/>
                </a:lnTo>
                <a:lnTo>
                  <a:pt x="120683" y="212643"/>
                </a:lnTo>
                <a:lnTo>
                  <a:pt x="117529" y="214167"/>
                </a:lnTo>
                <a:lnTo>
                  <a:pt x="109802" y="216203"/>
                </a:lnTo>
                <a:lnTo>
                  <a:pt x="105849" y="216703"/>
                </a:lnTo>
                <a:lnTo>
                  <a:pt x="162737" y="216703"/>
                </a:lnTo>
                <a:lnTo>
                  <a:pt x="162737" y="139897"/>
                </a:lnTo>
                <a:close/>
              </a:path>
              <a:path w="1012825" h="311150">
                <a:moveTo>
                  <a:pt x="144246" y="88081"/>
                </a:moveTo>
                <a:lnTo>
                  <a:pt x="106967" y="88081"/>
                </a:lnTo>
                <a:lnTo>
                  <a:pt x="114075" y="89605"/>
                </a:lnTo>
                <a:lnTo>
                  <a:pt x="125460" y="95701"/>
                </a:lnTo>
                <a:lnTo>
                  <a:pt x="130839" y="99462"/>
                </a:lnTo>
                <a:lnTo>
                  <a:pt x="135923" y="103939"/>
                </a:lnTo>
                <a:lnTo>
                  <a:pt x="144246" y="88081"/>
                </a:lnTo>
                <a:close/>
              </a:path>
              <a:path w="1012825" h="311150">
                <a:moveTo>
                  <a:pt x="203586" y="273710"/>
                </a:moveTo>
                <a:lnTo>
                  <a:pt x="195658" y="307847"/>
                </a:lnTo>
                <a:lnTo>
                  <a:pt x="198706" y="308859"/>
                </a:lnTo>
                <a:lnTo>
                  <a:pt x="201861" y="309621"/>
                </a:lnTo>
                <a:lnTo>
                  <a:pt x="208362" y="310646"/>
                </a:lnTo>
                <a:lnTo>
                  <a:pt x="212328" y="310895"/>
                </a:lnTo>
                <a:lnTo>
                  <a:pt x="225934" y="310895"/>
                </a:lnTo>
                <a:lnTo>
                  <a:pt x="263177" y="291641"/>
                </a:lnTo>
                <a:lnTo>
                  <a:pt x="273217" y="275533"/>
                </a:lnTo>
                <a:lnTo>
                  <a:pt x="212017" y="275533"/>
                </a:lnTo>
                <a:lnTo>
                  <a:pt x="210292" y="275331"/>
                </a:lnTo>
                <a:lnTo>
                  <a:pt x="206634" y="274521"/>
                </a:lnTo>
                <a:lnTo>
                  <a:pt x="205003" y="274115"/>
                </a:lnTo>
                <a:lnTo>
                  <a:pt x="203586" y="273710"/>
                </a:lnTo>
                <a:close/>
              </a:path>
              <a:path w="1012825" h="311150">
                <a:moveTo>
                  <a:pt x="229186" y="100583"/>
                </a:moveTo>
                <a:lnTo>
                  <a:pt x="184085" y="100583"/>
                </a:lnTo>
                <a:lnTo>
                  <a:pt x="242296" y="247802"/>
                </a:lnTo>
                <a:lnTo>
                  <a:pt x="240162" y="255721"/>
                </a:lnTo>
                <a:lnTo>
                  <a:pt x="238126" y="261615"/>
                </a:lnTo>
                <a:lnTo>
                  <a:pt x="235078" y="266389"/>
                </a:lnTo>
                <a:lnTo>
                  <a:pt x="226958" y="273710"/>
                </a:lnTo>
                <a:lnTo>
                  <a:pt x="221161" y="275533"/>
                </a:lnTo>
                <a:lnTo>
                  <a:pt x="273217" y="275533"/>
                </a:lnTo>
                <a:lnTo>
                  <a:pt x="277996" y="265720"/>
                </a:lnTo>
                <a:lnTo>
                  <a:pt x="283145" y="253279"/>
                </a:lnTo>
                <a:lnTo>
                  <a:pt x="298526" y="208477"/>
                </a:lnTo>
                <a:lnTo>
                  <a:pt x="262714" y="208477"/>
                </a:lnTo>
                <a:lnTo>
                  <a:pt x="260690" y="200963"/>
                </a:lnTo>
                <a:lnTo>
                  <a:pt x="258749" y="193654"/>
                </a:lnTo>
                <a:lnTo>
                  <a:pt x="256926" y="186534"/>
                </a:lnTo>
                <a:lnTo>
                  <a:pt x="255094" y="179426"/>
                </a:lnTo>
                <a:lnTo>
                  <a:pt x="253070" y="172413"/>
                </a:lnTo>
                <a:lnTo>
                  <a:pt x="250830" y="165506"/>
                </a:lnTo>
                <a:lnTo>
                  <a:pt x="229186" y="100583"/>
                </a:lnTo>
                <a:close/>
              </a:path>
              <a:path w="1012825" h="311150">
                <a:moveTo>
                  <a:pt x="335567" y="100583"/>
                </a:moveTo>
                <a:lnTo>
                  <a:pt x="292588" y="100583"/>
                </a:lnTo>
                <a:lnTo>
                  <a:pt x="274300" y="165506"/>
                </a:lnTo>
                <a:lnTo>
                  <a:pt x="263939" y="208477"/>
                </a:lnTo>
                <a:lnTo>
                  <a:pt x="298526" y="208477"/>
                </a:lnTo>
                <a:lnTo>
                  <a:pt x="335567" y="100583"/>
                </a:lnTo>
                <a:close/>
              </a:path>
              <a:path w="1012825" h="311150">
                <a:moveTo>
                  <a:pt x="471163" y="132587"/>
                </a:moveTo>
                <a:lnTo>
                  <a:pt x="415520" y="132587"/>
                </a:lnTo>
                <a:lnTo>
                  <a:pt x="421472" y="134563"/>
                </a:lnTo>
                <a:lnTo>
                  <a:pt x="428580" y="142493"/>
                </a:lnTo>
                <a:lnTo>
                  <a:pt x="430555" y="147827"/>
                </a:lnTo>
                <a:lnTo>
                  <a:pt x="420971" y="155705"/>
                </a:lnTo>
                <a:lnTo>
                  <a:pt x="406803" y="158026"/>
                </a:lnTo>
                <a:lnTo>
                  <a:pt x="393974" y="161052"/>
                </a:lnTo>
                <a:lnTo>
                  <a:pt x="353188" y="184870"/>
                </a:lnTo>
                <a:lnTo>
                  <a:pt x="345928" y="209702"/>
                </a:lnTo>
                <a:lnTo>
                  <a:pt x="345928" y="216203"/>
                </a:lnTo>
                <a:lnTo>
                  <a:pt x="366703" y="249576"/>
                </a:lnTo>
                <a:lnTo>
                  <a:pt x="384134" y="255422"/>
                </a:lnTo>
                <a:lnTo>
                  <a:pt x="399575" y="255422"/>
                </a:lnTo>
                <a:lnTo>
                  <a:pt x="407400" y="253636"/>
                </a:lnTo>
                <a:lnTo>
                  <a:pt x="421625" y="246528"/>
                </a:lnTo>
                <a:lnTo>
                  <a:pt x="428425" y="241910"/>
                </a:lnTo>
                <a:lnTo>
                  <a:pt x="434926" y="236219"/>
                </a:lnTo>
                <a:lnTo>
                  <a:pt x="475764" y="236219"/>
                </a:lnTo>
                <a:lnTo>
                  <a:pt x="475753" y="220669"/>
                </a:lnTo>
                <a:lnTo>
                  <a:pt x="400993" y="220669"/>
                </a:lnTo>
                <a:lnTo>
                  <a:pt x="396777" y="219501"/>
                </a:lnTo>
                <a:lnTo>
                  <a:pt x="390480" y="214835"/>
                </a:lnTo>
                <a:lnTo>
                  <a:pt x="388907" y="211226"/>
                </a:lnTo>
                <a:lnTo>
                  <a:pt x="388907" y="200451"/>
                </a:lnTo>
                <a:lnTo>
                  <a:pt x="391955" y="195379"/>
                </a:lnTo>
                <a:lnTo>
                  <a:pt x="403800" y="187983"/>
                </a:lnTo>
                <a:lnTo>
                  <a:pt x="415382" y="184254"/>
                </a:lnTo>
                <a:lnTo>
                  <a:pt x="430973" y="181355"/>
                </a:lnTo>
                <a:lnTo>
                  <a:pt x="475726" y="181355"/>
                </a:lnTo>
                <a:lnTo>
                  <a:pt x="475711" y="160748"/>
                </a:lnTo>
                <a:lnTo>
                  <a:pt x="474397" y="145909"/>
                </a:lnTo>
                <a:lnTo>
                  <a:pt x="471368" y="133057"/>
                </a:lnTo>
                <a:lnTo>
                  <a:pt x="471163" y="132587"/>
                </a:lnTo>
                <a:close/>
              </a:path>
              <a:path w="1012825" h="311150">
                <a:moveTo>
                  <a:pt x="475764" y="236219"/>
                </a:moveTo>
                <a:lnTo>
                  <a:pt x="436151" y="236219"/>
                </a:lnTo>
                <a:lnTo>
                  <a:pt x="439199" y="251767"/>
                </a:lnTo>
                <a:lnTo>
                  <a:pt x="475775" y="251767"/>
                </a:lnTo>
                <a:lnTo>
                  <a:pt x="475764" y="236219"/>
                </a:lnTo>
                <a:close/>
              </a:path>
              <a:path w="1012825" h="311150">
                <a:moveTo>
                  <a:pt x="475726" y="181355"/>
                </a:moveTo>
                <a:lnTo>
                  <a:pt x="430973" y="181355"/>
                </a:lnTo>
                <a:lnTo>
                  <a:pt x="430973" y="207870"/>
                </a:lnTo>
                <a:lnTo>
                  <a:pt x="426901" y="211942"/>
                </a:lnTo>
                <a:lnTo>
                  <a:pt x="423042" y="215085"/>
                </a:lnTo>
                <a:lnTo>
                  <a:pt x="415733" y="219562"/>
                </a:lnTo>
                <a:lnTo>
                  <a:pt x="411350" y="220669"/>
                </a:lnTo>
                <a:lnTo>
                  <a:pt x="475753" y="220669"/>
                </a:lnTo>
                <a:lnTo>
                  <a:pt x="475726" y="181355"/>
                </a:lnTo>
                <a:close/>
              </a:path>
              <a:path w="1012825" h="311150">
                <a:moveTo>
                  <a:pt x="411860" y="96993"/>
                </a:moveTo>
                <a:lnTo>
                  <a:pt x="373857" y="105349"/>
                </a:lnTo>
                <a:lnTo>
                  <a:pt x="351106" y="116738"/>
                </a:lnTo>
                <a:lnTo>
                  <a:pt x="367264" y="146303"/>
                </a:lnTo>
                <a:lnTo>
                  <a:pt x="374585" y="142039"/>
                </a:lnTo>
                <a:lnTo>
                  <a:pt x="381443" y="138683"/>
                </a:lnTo>
                <a:lnTo>
                  <a:pt x="394241" y="133801"/>
                </a:lnTo>
                <a:lnTo>
                  <a:pt x="400694" y="132587"/>
                </a:lnTo>
                <a:lnTo>
                  <a:pt x="471163" y="132587"/>
                </a:lnTo>
                <a:lnTo>
                  <a:pt x="466602" y="122166"/>
                </a:lnTo>
                <a:lnTo>
                  <a:pt x="460074" y="113211"/>
                </a:lnTo>
                <a:lnTo>
                  <a:pt x="451470" y="106088"/>
                </a:lnTo>
                <a:lnTo>
                  <a:pt x="440801" y="101006"/>
                </a:lnTo>
                <a:lnTo>
                  <a:pt x="427715" y="97973"/>
                </a:lnTo>
                <a:lnTo>
                  <a:pt x="411860" y="96993"/>
                </a:lnTo>
                <a:close/>
              </a:path>
              <a:path w="1012825" h="311150">
                <a:moveTo>
                  <a:pt x="444988" y="0"/>
                </a:moveTo>
                <a:lnTo>
                  <a:pt x="398051" y="55470"/>
                </a:lnTo>
                <a:lnTo>
                  <a:pt x="419994" y="77413"/>
                </a:lnTo>
                <a:lnTo>
                  <a:pt x="475169" y="29562"/>
                </a:lnTo>
                <a:lnTo>
                  <a:pt x="444988" y="0"/>
                </a:lnTo>
                <a:close/>
              </a:path>
              <a:path w="1012825" h="311150">
                <a:moveTo>
                  <a:pt x="550144" y="100583"/>
                </a:moveTo>
                <a:lnTo>
                  <a:pt x="513568" y="100583"/>
                </a:lnTo>
                <a:lnTo>
                  <a:pt x="513568" y="251767"/>
                </a:lnTo>
                <a:lnTo>
                  <a:pt x="558370" y="251767"/>
                </a:lnTo>
                <a:lnTo>
                  <a:pt x="558910" y="162640"/>
                </a:lnTo>
                <a:lnTo>
                  <a:pt x="565610" y="150326"/>
                </a:lnTo>
                <a:lnTo>
                  <a:pt x="573766" y="142338"/>
                </a:lnTo>
                <a:lnTo>
                  <a:pt x="579968" y="138278"/>
                </a:lnTo>
                <a:lnTo>
                  <a:pt x="585909" y="136242"/>
                </a:lnTo>
                <a:lnTo>
                  <a:pt x="608517" y="136242"/>
                </a:lnTo>
                <a:lnTo>
                  <a:pt x="610247" y="127098"/>
                </a:lnTo>
                <a:lnTo>
                  <a:pt x="553192" y="127098"/>
                </a:lnTo>
                <a:lnTo>
                  <a:pt x="550144" y="100583"/>
                </a:lnTo>
                <a:close/>
              </a:path>
              <a:path w="1012825" h="311150">
                <a:moveTo>
                  <a:pt x="608517" y="136242"/>
                </a:moveTo>
                <a:lnTo>
                  <a:pt x="594852" y="136242"/>
                </a:lnTo>
                <a:lnTo>
                  <a:pt x="597695" y="136443"/>
                </a:lnTo>
                <a:lnTo>
                  <a:pt x="602578" y="137254"/>
                </a:lnTo>
                <a:lnTo>
                  <a:pt x="605209" y="137873"/>
                </a:lnTo>
                <a:lnTo>
                  <a:pt x="608056" y="138683"/>
                </a:lnTo>
                <a:lnTo>
                  <a:pt x="608517" y="136242"/>
                </a:lnTo>
                <a:close/>
              </a:path>
              <a:path w="1012825" h="311150">
                <a:moveTo>
                  <a:pt x="601661" y="96926"/>
                </a:moveTo>
                <a:lnTo>
                  <a:pt x="561918" y="115499"/>
                </a:lnTo>
                <a:lnTo>
                  <a:pt x="554417" y="127098"/>
                </a:lnTo>
                <a:lnTo>
                  <a:pt x="610247" y="127098"/>
                </a:lnTo>
                <a:lnTo>
                  <a:pt x="615377" y="99974"/>
                </a:lnTo>
                <a:lnTo>
                  <a:pt x="613140" y="98950"/>
                </a:lnTo>
                <a:lnTo>
                  <a:pt x="610649" y="98188"/>
                </a:lnTo>
                <a:lnTo>
                  <a:pt x="605160" y="97176"/>
                </a:lnTo>
                <a:lnTo>
                  <a:pt x="601661" y="96926"/>
                </a:lnTo>
                <a:close/>
              </a:path>
              <a:path w="1012825" h="311150">
                <a:moveTo>
                  <a:pt x="685780" y="135635"/>
                </a:moveTo>
                <a:lnTo>
                  <a:pt x="640974" y="135635"/>
                </a:lnTo>
                <a:lnTo>
                  <a:pt x="640974" y="205630"/>
                </a:lnTo>
                <a:lnTo>
                  <a:pt x="657180" y="244352"/>
                </a:lnTo>
                <a:lnTo>
                  <a:pt x="683744" y="255422"/>
                </a:lnTo>
                <a:lnTo>
                  <a:pt x="700410" y="255422"/>
                </a:lnTo>
                <a:lnTo>
                  <a:pt x="706817" y="254815"/>
                </a:lnTo>
                <a:lnTo>
                  <a:pt x="717784" y="252374"/>
                </a:lnTo>
                <a:lnTo>
                  <a:pt x="722557" y="251149"/>
                </a:lnTo>
                <a:lnTo>
                  <a:pt x="726629" y="249935"/>
                </a:lnTo>
                <a:lnTo>
                  <a:pt x="720271" y="220370"/>
                </a:lnTo>
                <a:lnTo>
                  <a:pt x="699398" y="220370"/>
                </a:lnTo>
                <a:lnTo>
                  <a:pt x="694674" y="218489"/>
                </a:lnTo>
                <a:lnTo>
                  <a:pt x="687563" y="210964"/>
                </a:lnTo>
                <a:lnTo>
                  <a:pt x="685780" y="204822"/>
                </a:lnTo>
                <a:lnTo>
                  <a:pt x="685780" y="135635"/>
                </a:lnTo>
                <a:close/>
              </a:path>
              <a:path w="1012825" h="311150">
                <a:moveTo>
                  <a:pt x="719615" y="217322"/>
                </a:moveTo>
                <a:lnTo>
                  <a:pt x="717579" y="218133"/>
                </a:lnTo>
                <a:lnTo>
                  <a:pt x="715293" y="218846"/>
                </a:lnTo>
                <a:lnTo>
                  <a:pt x="710209" y="220062"/>
                </a:lnTo>
                <a:lnTo>
                  <a:pt x="707734" y="220370"/>
                </a:lnTo>
                <a:lnTo>
                  <a:pt x="720271" y="220370"/>
                </a:lnTo>
                <a:lnTo>
                  <a:pt x="719615" y="217322"/>
                </a:lnTo>
                <a:close/>
              </a:path>
              <a:path w="1012825" h="311150">
                <a:moveTo>
                  <a:pt x="685780" y="60350"/>
                </a:moveTo>
                <a:lnTo>
                  <a:pt x="648594" y="60350"/>
                </a:lnTo>
                <a:lnTo>
                  <a:pt x="643415" y="100583"/>
                </a:lnTo>
                <a:lnTo>
                  <a:pt x="620248" y="102403"/>
                </a:lnTo>
                <a:lnTo>
                  <a:pt x="620248" y="135635"/>
                </a:lnTo>
                <a:lnTo>
                  <a:pt x="722057" y="135635"/>
                </a:lnTo>
                <a:lnTo>
                  <a:pt x="722057" y="100583"/>
                </a:lnTo>
                <a:lnTo>
                  <a:pt x="685780" y="100583"/>
                </a:lnTo>
                <a:lnTo>
                  <a:pt x="685780" y="60350"/>
                </a:lnTo>
                <a:close/>
              </a:path>
              <a:path w="1012825" h="311150">
                <a:moveTo>
                  <a:pt x="863747" y="132587"/>
                </a:moveTo>
                <a:lnTo>
                  <a:pt x="808102" y="132587"/>
                </a:lnTo>
                <a:lnTo>
                  <a:pt x="814046" y="134563"/>
                </a:lnTo>
                <a:lnTo>
                  <a:pt x="821166" y="142493"/>
                </a:lnTo>
                <a:lnTo>
                  <a:pt x="823141" y="147827"/>
                </a:lnTo>
                <a:lnTo>
                  <a:pt x="813558" y="155704"/>
                </a:lnTo>
                <a:lnTo>
                  <a:pt x="799391" y="158024"/>
                </a:lnTo>
                <a:lnTo>
                  <a:pt x="786562" y="161050"/>
                </a:lnTo>
                <a:lnTo>
                  <a:pt x="745772" y="184871"/>
                </a:lnTo>
                <a:lnTo>
                  <a:pt x="738510" y="209702"/>
                </a:lnTo>
                <a:lnTo>
                  <a:pt x="738510" y="216203"/>
                </a:lnTo>
                <a:lnTo>
                  <a:pt x="759288" y="249576"/>
                </a:lnTo>
                <a:lnTo>
                  <a:pt x="776717" y="255422"/>
                </a:lnTo>
                <a:lnTo>
                  <a:pt x="792161" y="255422"/>
                </a:lnTo>
                <a:lnTo>
                  <a:pt x="799982" y="253636"/>
                </a:lnTo>
                <a:lnTo>
                  <a:pt x="814198" y="246528"/>
                </a:lnTo>
                <a:lnTo>
                  <a:pt x="821010" y="241910"/>
                </a:lnTo>
                <a:lnTo>
                  <a:pt x="827512" y="236219"/>
                </a:lnTo>
                <a:lnTo>
                  <a:pt x="868350" y="236219"/>
                </a:lnTo>
                <a:lnTo>
                  <a:pt x="868339" y="220669"/>
                </a:lnTo>
                <a:lnTo>
                  <a:pt x="793578" y="220669"/>
                </a:lnTo>
                <a:lnTo>
                  <a:pt x="789363" y="219501"/>
                </a:lnTo>
                <a:lnTo>
                  <a:pt x="783066" y="214835"/>
                </a:lnTo>
                <a:lnTo>
                  <a:pt x="781493" y="211226"/>
                </a:lnTo>
                <a:lnTo>
                  <a:pt x="781493" y="200451"/>
                </a:lnTo>
                <a:lnTo>
                  <a:pt x="784541" y="195379"/>
                </a:lnTo>
                <a:lnTo>
                  <a:pt x="796379" y="187986"/>
                </a:lnTo>
                <a:lnTo>
                  <a:pt x="807960" y="184255"/>
                </a:lnTo>
                <a:lnTo>
                  <a:pt x="823546" y="181355"/>
                </a:lnTo>
                <a:lnTo>
                  <a:pt x="868311" y="181355"/>
                </a:lnTo>
                <a:lnTo>
                  <a:pt x="868297" y="160747"/>
                </a:lnTo>
                <a:lnTo>
                  <a:pt x="866981" y="145909"/>
                </a:lnTo>
                <a:lnTo>
                  <a:pt x="863952" y="133057"/>
                </a:lnTo>
                <a:lnTo>
                  <a:pt x="863747" y="132587"/>
                </a:lnTo>
                <a:close/>
              </a:path>
              <a:path w="1012825" h="311150">
                <a:moveTo>
                  <a:pt x="868350" y="236219"/>
                </a:moveTo>
                <a:lnTo>
                  <a:pt x="828737" y="236219"/>
                </a:lnTo>
                <a:lnTo>
                  <a:pt x="831785" y="251767"/>
                </a:lnTo>
                <a:lnTo>
                  <a:pt x="868361" y="251767"/>
                </a:lnTo>
                <a:lnTo>
                  <a:pt x="868350" y="236219"/>
                </a:lnTo>
                <a:close/>
              </a:path>
              <a:path w="1012825" h="311150">
                <a:moveTo>
                  <a:pt x="868311" y="181355"/>
                </a:moveTo>
                <a:lnTo>
                  <a:pt x="823546" y="181355"/>
                </a:lnTo>
                <a:lnTo>
                  <a:pt x="823546" y="207870"/>
                </a:lnTo>
                <a:lnTo>
                  <a:pt x="819486" y="211942"/>
                </a:lnTo>
                <a:lnTo>
                  <a:pt x="815627" y="215085"/>
                </a:lnTo>
                <a:lnTo>
                  <a:pt x="808318" y="219562"/>
                </a:lnTo>
                <a:lnTo>
                  <a:pt x="803935" y="220669"/>
                </a:lnTo>
                <a:lnTo>
                  <a:pt x="868339" y="220669"/>
                </a:lnTo>
                <a:lnTo>
                  <a:pt x="868311" y="181355"/>
                </a:lnTo>
                <a:close/>
              </a:path>
              <a:path w="1012825" h="311150">
                <a:moveTo>
                  <a:pt x="804445" y="96993"/>
                </a:moveTo>
                <a:lnTo>
                  <a:pt x="766442" y="105348"/>
                </a:lnTo>
                <a:lnTo>
                  <a:pt x="743692" y="116738"/>
                </a:lnTo>
                <a:lnTo>
                  <a:pt x="759846" y="146303"/>
                </a:lnTo>
                <a:lnTo>
                  <a:pt x="767170" y="142039"/>
                </a:lnTo>
                <a:lnTo>
                  <a:pt x="774028" y="138683"/>
                </a:lnTo>
                <a:lnTo>
                  <a:pt x="786827" y="133801"/>
                </a:lnTo>
                <a:lnTo>
                  <a:pt x="793267" y="132587"/>
                </a:lnTo>
                <a:lnTo>
                  <a:pt x="863747" y="132587"/>
                </a:lnTo>
                <a:lnTo>
                  <a:pt x="859186" y="122166"/>
                </a:lnTo>
                <a:lnTo>
                  <a:pt x="852660" y="113211"/>
                </a:lnTo>
                <a:lnTo>
                  <a:pt x="844056" y="106088"/>
                </a:lnTo>
                <a:lnTo>
                  <a:pt x="833387" y="101006"/>
                </a:lnTo>
                <a:lnTo>
                  <a:pt x="820300" y="97973"/>
                </a:lnTo>
                <a:lnTo>
                  <a:pt x="804445" y="96993"/>
                </a:lnTo>
                <a:close/>
              </a:path>
              <a:path w="1012825" h="311150">
                <a:moveTo>
                  <a:pt x="837570" y="0"/>
                </a:moveTo>
                <a:lnTo>
                  <a:pt x="790637" y="55470"/>
                </a:lnTo>
                <a:lnTo>
                  <a:pt x="812579" y="77413"/>
                </a:lnTo>
                <a:lnTo>
                  <a:pt x="867754" y="29562"/>
                </a:lnTo>
                <a:lnTo>
                  <a:pt x="837570" y="0"/>
                </a:lnTo>
                <a:close/>
              </a:path>
              <a:path w="1012825" h="311150">
                <a:moveTo>
                  <a:pt x="912856" y="206346"/>
                </a:moveTo>
                <a:lnTo>
                  <a:pt x="900725" y="240096"/>
                </a:lnTo>
                <a:lnTo>
                  <a:pt x="911462" y="245813"/>
                </a:lnTo>
                <a:lnTo>
                  <a:pt x="925815" y="251577"/>
                </a:lnTo>
                <a:lnTo>
                  <a:pt x="938364" y="254462"/>
                </a:lnTo>
                <a:lnTo>
                  <a:pt x="950657" y="255422"/>
                </a:lnTo>
                <a:lnTo>
                  <a:pt x="952548" y="255407"/>
                </a:lnTo>
                <a:lnTo>
                  <a:pt x="991698" y="245613"/>
                </a:lnTo>
                <a:lnTo>
                  <a:pt x="1010506" y="222193"/>
                </a:lnTo>
                <a:lnTo>
                  <a:pt x="945372" y="222193"/>
                </a:lnTo>
                <a:lnTo>
                  <a:pt x="938965" y="220870"/>
                </a:lnTo>
                <a:lnTo>
                  <a:pt x="926367" y="215597"/>
                </a:lnTo>
                <a:lnTo>
                  <a:pt x="919771" y="211631"/>
                </a:lnTo>
                <a:lnTo>
                  <a:pt x="912856" y="206346"/>
                </a:lnTo>
                <a:close/>
              </a:path>
              <a:path w="1012825" h="311150">
                <a:moveTo>
                  <a:pt x="958277" y="96926"/>
                </a:moveTo>
                <a:lnTo>
                  <a:pt x="949538" y="96926"/>
                </a:lnTo>
                <a:lnTo>
                  <a:pt x="941607" y="98093"/>
                </a:lnTo>
                <a:lnTo>
                  <a:pt x="907223" y="119073"/>
                </a:lnTo>
                <a:lnTo>
                  <a:pt x="900365" y="137254"/>
                </a:lnTo>
                <a:lnTo>
                  <a:pt x="900365" y="150470"/>
                </a:lnTo>
                <a:lnTo>
                  <a:pt x="930939" y="184699"/>
                </a:lnTo>
                <a:lnTo>
                  <a:pt x="940288" y="188665"/>
                </a:lnTo>
                <a:lnTo>
                  <a:pt x="944155" y="190295"/>
                </a:lnTo>
                <a:lnTo>
                  <a:pt x="947908" y="191774"/>
                </a:lnTo>
                <a:lnTo>
                  <a:pt x="955229" y="194404"/>
                </a:lnTo>
                <a:lnTo>
                  <a:pt x="958527" y="195879"/>
                </a:lnTo>
                <a:lnTo>
                  <a:pt x="964422" y="199131"/>
                </a:lnTo>
                <a:lnTo>
                  <a:pt x="966753" y="200918"/>
                </a:lnTo>
                <a:lnTo>
                  <a:pt x="970219" y="204773"/>
                </a:lnTo>
                <a:lnTo>
                  <a:pt x="971075" y="206953"/>
                </a:lnTo>
                <a:lnTo>
                  <a:pt x="971075" y="213454"/>
                </a:lnTo>
                <a:lnTo>
                  <a:pt x="969551" y="216609"/>
                </a:lnTo>
                <a:lnTo>
                  <a:pt x="963455" y="221086"/>
                </a:lnTo>
                <a:lnTo>
                  <a:pt x="958576" y="222193"/>
                </a:lnTo>
                <a:lnTo>
                  <a:pt x="1010506" y="222193"/>
                </a:lnTo>
                <a:lnTo>
                  <a:pt x="1011510" y="219955"/>
                </a:lnTo>
                <a:lnTo>
                  <a:pt x="1012830" y="213561"/>
                </a:lnTo>
                <a:lnTo>
                  <a:pt x="1012830" y="199738"/>
                </a:lnTo>
                <a:lnTo>
                  <a:pt x="981695" y="165149"/>
                </a:lnTo>
                <a:lnTo>
                  <a:pt x="957311" y="155804"/>
                </a:lnTo>
                <a:lnTo>
                  <a:pt x="954156" y="154436"/>
                </a:lnTo>
                <a:lnTo>
                  <a:pt x="948670" y="151589"/>
                </a:lnTo>
                <a:lnTo>
                  <a:pt x="946490" y="150004"/>
                </a:lnTo>
                <a:lnTo>
                  <a:pt x="943238" y="146553"/>
                </a:lnTo>
                <a:lnTo>
                  <a:pt x="942430" y="144469"/>
                </a:lnTo>
                <a:lnTo>
                  <a:pt x="942430" y="134111"/>
                </a:lnTo>
                <a:lnTo>
                  <a:pt x="948109" y="130146"/>
                </a:lnTo>
                <a:lnTo>
                  <a:pt x="998433" y="130146"/>
                </a:lnTo>
                <a:lnTo>
                  <a:pt x="1007586" y="113266"/>
                </a:lnTo>
                <a:lnTo>
                  <a:pt x="997674" y="107433"/>
                </a:lnTo>
                <a:lnTo>
                  <a:pt x="983843" y="100901"/>
                </a:lnTo>
                <a:lnTo>
                  <a:pt x="971775" y="97919"/>
                </a:lnTo>
                <a:lnTo>
                  <a:pt x="958277" y="96926"/>
                </a:lnTo>
                <a:close/>
              </a:path>
              <a:path w="1012825" h="311150">
                <a:moveTo>
                  <a:pt x="998433" y="130146"/>
                </a:moveTo>
                <a:lnTo>
                  <a:pt x="964778" y="130146"/>
                </a:lnTo>
                <a:lnTo>
                  <a:pt x="970063" y="131265"/>
                </a:lnTo>
                <a:lnTo>
                  <a:pt x="980625" y="135730"/>
                </a:lnTo>
                <a:lnTo>
                  <a:pt x="986008" y="138885"/>
                </a:lnTo>
                <a:lnTo>
                  <a:pt x="991494" y="142945"/>
                </a:lnTo>
                <a:lnTo>
                  <a:pt x="998433" y="130146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1790" y="1605046"/>
            <a:ext cx="3664467" cy="21409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4588" y="1839062"/>
            <a:ext cx="41275" cy="73660"/>
          </a:xfrm>
          <a:custGeom>
            <a:avLst/>
            <a:gdLst/>
            <a:ahLst/>
            <a:cxnLst/>
            <a:rect l="l" t="t" r="r" b="b"/>
            <a:pathLst>
              <a:path w="41275" h="73660">
                <a:moveTo>
                  <a:pt x="39468" y="0"/>
                </a:moveTo>
                <a:lnTo>
                  <a:pt x="0" y="0"/>
                </a:lnTo>
                <a:lnTo>
                  <a:pt x="0" y="73212"/>
                </a:lnTo>
                <a:lnTo>
                  <a:pt x="41111" y="73212"/>
                </a:lnTo>
                <a:lnTo>
                  <a:pt x="41111" y="62950"/>
                </a:lnTo>
                <a:lnTo>
                  <a:pt x="12167" y="62950"/>
                </a:lnTo>
                <a:lnTo>
                  <a:pt x="12167" y="41303"/>
                </a:lnTo>
                <a:lnTo>
                  <a:pt x="37325" y="41303"/>
                </a:lnTo>
                <a:lnTo>
                  <a:pt x="37325" y="31040"/>
                </a:lnTo>
                <a:lnTo>
                  <a:pt x="12167" y="31040"/>
                </a:lnTo>
                <a:lnTo>
                  <a:pt x="12167" y="10299"/>
                </a:lnTo>
                <a:lnTo>
                  <a:pt x="39468" y="10299"/>
                </a:lnTo>
                <a:lnTo>
                  <a:pt x="39468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34306" y="1838655"/>
            <a:ext cx="55880" cy="74930"/>
          </a:xfrm>
          <a:custGeom>
            <a:avLst/>
            <a:gdLst/>
            <a:ahLst/>
            <a:cxnLst/>
            <a:rect l="l" t="t" r="r" b="b"/>
            <a:pathLst>
              <a:path w="55880" h="74930">
                <a:moveTo>
                  <a:pt x="45259" y="0"/>
                </a:moveTo>
                <a:lnTo>
                  <a:pt x="5466" y="16527"/>
                </a:lnTo>
                <a:lnTo>
                  <a:pt x="0" y="43201"/>
                </a:lnTo>
                <a:lnTo>
                  <a:pt x="3224" y="55393"/>
                </a:lnTo>
                <a:lnTo>
                  <a:pt x="10816" y="66219"/>
                </a:lnTo>
                <a:lnTo>
                  <a:pt x="21495" y="72680"/>
                </a:lnTo>
                <a:lnTo>
                  <a:pt x="34888" y="74832"/>
                </a:lnTo>
                <a:lnTo>
                  <a:pt x="43090" y="74832"/>
                </a:lnTo>
                <a:lnTo>
                  <a:pt x="49948" y="73415"/>
                </a:lnTo>
                <a:lnTo>
                  <a:pt x="55462" y="70559"/>
                </a:lnTo>
                <a:lnTo>
                  <a:pt x="55462" y="64225"/>
                </a:lnTo>
                <a:lnTo>
                  <a:pt x="30005" y="64225"/>
                </a:lnTo>
                <a:lnTo>
                  <a:pt x="23958" y="61821"/>
                </a:lnTo>
                <a:lnTo>
                  <a:pt x="14777" y="52271"/>
                </a:lnTo>
                <a:lnTo>
                  <a:pt x="12467" y="45852"/>
                </a:lnTo>
                <a:lnTo>
                  <a:pt x="12467" y="29292"/>
                </a:lnTo>
                <a:lnTo>
                  <a:pt x="14933" y="22517"/>
                </a:lnTo>
                <a:lnTo>
                  <a:pt x="24756" y="12397"/>
                </a:lnTo>
                <a:lnTo>
                  <a:pt x="31197" y="9837"/>
                </a:lnTo>
                <a:lnTo>
                  <a:pt x="55040" y="9837"/>
                </a:lnTo>
                <a:lnTo>
                  <a:pt x="54258" y="1708"/>
                </a:lnTo>
                <a:lnTo>
                  <a:pt x="45259" y="0"/>
                </a:lnTo>
                <a:close/>
              </a:path>
              <a:path w="55880" h="74930">
                <a:moveTo>
                  <a:pt x="55462" y="59330"/>
                </a:moveTo>
                <a:lnTo>
                  <a:pt x="50402" y="62595"/>
                </a:lnTo>
                <a:lnTo>
                  <a:pt x="44401" y="64225"/>
                </a:lnTo>
                <a:lnTo>
                  <a:pt x="55462" y="64225"/>
                </a:lnTo>
                <a:lnTo>
                  <a:pt x="55462" y="59330"/>
                </a:lnTo>
                <a:close/>
              </a:path>
              <a:path w="55880" h="74930">
                <a:moveTo>
                  <a:pt x="55040" y="9837"/>
                </a:moveTo>
                <a:lnTo>
                  <a:pt x="45089" y="9837"/>
                </a:lnTo>
                <a:lnTo>
                  <a:pt x="50521" y="11312"/>
                </a:lnTo>
                <a:lnTo>
                  <a:pt x="55462" y="14229"/>
                </a:lnTo>
                <a:lnTo>
                  <a:pt x="55040" y="9837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9199" y="1838767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057" y="0"/>
                </a:moveTo>
                <a:lnTo>
                  <a:pt x="16236" y="4963"/>
                </a:lnTo>
                <a:lnTo>
                  <a:pt x="4974" y="15813"/>
                </a:lnTo>
                <a:lnTo>
                  <a:pt x="1123" y="27062"/>
                </a:lnTo>
                <a:lnTo>
                  <a:pt x="0" y="42804"/>
                </a:lnTo>
                <a:lnTo>
                  <a:pt x="3214" y="55000"/>
                </a:lnTo>
                <a:lnTo>
                  <a:pt x="10668" y="65886"/>
                </a:lnTo>
                <a:lnTo>
                  <a:pt x="21294" y="72518"/>
                </a:lnTo>
                <a:lnTo>
                  <a:pt x="34633" y="74733"/>
                </a:lnTo>
                <a:lnTo>
                  <a:pt x="37716" y="74634"/>
                </a:lnTo>
                <a:lnTo>
                  <a:pt x="50428" y="71556"/>
                </a:lnTo>
                <a:lnTo>
                  <a:pt x="60574" y="64125"/>
                </a:lnTo>
                <a:lnTo>
                  <a:pt x="28083" y="64125"/>
                </a:lnTo>
                <a:lnTo>
                  <a:pt x="22737" y="61623"/>
                </a:lnTo>
                <a:lnTo>
                  <a:pt x="14571" y="51684"/>
                </a:lnTo>
                <a:lnTo>
                  <a:pt x="12523" y="45121"/>
                </a:lnTo>
                <a:lnTo>
                  <a:pt x="12523" y="28833"/>
                </a:lnTo>
                <a:lnTo>
                  <a:pt x="14617" y="22249"/>
                </a:lnTo>
                <a:lnTo>
                  <a:pt x="23035" y="12224"/>
                </a:lnTo>
                <a:lnTo>
                  <a:pt x="28488" y="9737"/>
                </a:lnTo>
                <a:lnTo>
                  <a:pt x="59213" y="9737"/>
                </a:lnTo>
                <a:lnTo>
                  <a:pt x="54659" y="4351"/>
                </a:lnTo>
                <a:lnTo>
                  <a:pt x="43802" y="630"/>
                </a:lnTo>
                <a:lnTo>
                  <a:pt x="27057" y="0"/>
                </a:lnTo>
                <a:close/>
              </a:path>
              <a:path w="69215" h="74930">
                <a:moveTo>
                  <a:pt x="59213" y="9737"/>
                </a:moveTo>
                <a:lnTo>
                  <a:pt x="42098" y="9737"/>
                </a:lnTo>
                <a:lnTo>
                  <a:pt x="47538" y="12117"/>
                </a:lnTo>
                <a:lnTo>
                  <a:pt x="51443" y="16881"/>
                </a:lnTo>
                <a:lnTo>
                  <a:pt x="55396" y="21655"/>
                </a:lnTo>
                <a:lnTo>
                  <a:pt x="57350" y="28406"/>
                </a:lnTo>
                <a:lnTo>
                  <a:pt x="57350" y="45670"/>
                </a:lnTo>
                <a:lnTo>
                  <a:pt x="55326" y="52278"/>
                </a:lnTo>
                <a:lnTo>
                  <a:pt x="47218" y="61754"/>
                </a:lnTo>
                <a:lnTo>
                  <a:pt x="41692" y="64125"/>
                </a:lnTo>
                <a:lnTo>
                  <a:pt x="60574" y="64125"/>
                </a:lnTo>
                <a:lnTo>
                  <a:pt x="65850" y="55965"/>
                </a:lnTo>
                <a:lnTo>
                  <a:pt x="68760" y="44300"/>
                </a:lnTo>
                <a:lnTo>
                  <a:pt x="69209" y="27183"/>
                </a:lnTo>
                <a:lnTo>
                  <a:pt x="64658" y="16177"/>
                </a:lnTo>
                <a:lnTo>
                  <a:pt x="59213" y="9737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5452" y="1964542"/>
            <a:ext cx="48895" cy="73660"/>
          </a:xfrm>
          <a:custGeom>
            <a:avLst/>
            <a:gdLst/>
            <a:ahLst/>
            <a:cxnLst/>
            <a:rect l="l" t="t" r="r" b="b"/>
            <a:pathLst>
              <a:path w="48894" h="73660">
                <a:moveTo>
                  <a:pt x="30611" y="0"/>
                </a:moveTo>
                <a:lnTo>
                  <a:pt x="0" y="0"/>
                </a:lnTo>
                <a:lnTo>
                  <a:pt x="0" y="73212"/>
                </a:lnTo>
                <a:lnTo>
                  <a:pt x="12109" y="73212"/>
                </a:lnTo>
                <a:lnTo>
                  <a:pt x="12109" y="46661"/>
                </a:lnTo>
                <a:lnTo>
                  <a:pt x="30098" y="46661"/>
                </a:lnTo>
                <a:lnTo>
                  <a:pt x="36624" y="44409"/>
                </a:lnTo>
                <a:lnTo>
                  <a:pt x="41446" y="39861"/>
                </a:lnTo>
                <a:lnTo>
                  <a:pt x="44791" y="36755"/>
                </a:lnTo>
                <a:lnTo>
                  <a:pt x="12109" y="36755"/>
                </a:lnTo>
                <a:lnTo>
                  <a:pt x="12109" y="10000"/>
                </a:lnTo>
                <a:lnTo>
                  <a:pt x="46494" y="10000"/>
                </a:lnTo>
                <a:lnTo>
                  <a:pt x="46399" y="9774"/>
                </a:lnTo>
                <a:lnTo>
                  <a:pt x="37136" y="1953"/>
                </a:lnTo>
                <a:lnTo>
                  <a:pt x="30611" y="0"/>
                </a:lnTo>
                <a:close/>
              </a:path>
              <a:path w="48894" h="73660">
                <a:moveTo>
                  <a:pt x="46494" y="10000"/>
                </a:moveTo>
                <a:lnTo>
                  <a:pt x="30958" y="10000"/>
                </a:lnTo>
                <a:lnTo>
                  <a:pt x="35945" y="14301"/>
                </a:lnTo>
                <a:lnTo>
                  <a:pt x="35945" y="27313"/>
                </a:lnTo>
                <a:lnTo>
                  <a:pt x="34576" y="30717"/>
                </a:lnTo>
                <a:lnTo>
                  <a:pt x="29148" y="35539"/>
                </a:lnTo>
                <a:lnTo>
                  <a:pt x="25182" y="36755"/>
                </a:lnTo>
                <a:lnTo>
                  <a:pt x="44791" y="36755"/>
                </a:lnTo>
                <a:lnTo>
                  <a:pt x="46317" y="35338"/>
                </a:lnTo>
                <a:lnTo>
                  <a:pt x="48710" y="29516"/>
                </a:lnTo>
                <a:lnTo>
                  <a:pt x="48710" y="15276"/>
                </a:lnTo>
                <a:lnTo>
                  <a:pt x="46494" y="1000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26591" y="1964542"/>
            <a:ext cx="57150" cy="73660"/>
          </a:xfrm>
          <a:custGeom>
            <a:avLst/>
            <a:gdLst/>
            <a:ahLst/>
            <a:cxnLst/>
            <a:rect l="l" t="t" r="r" b="b"/>
            <a:pathLst>
              <a:path w="57150" h="73660">
                <a:moveTo>
                  <a:pt x="27514" y="0"/>
                </a:moveTo>
                <a:lnTo>
                  <a:pt x="0" y="0"/>
                </a:lnTo>
                <a:lnTo>
                  <a:pt x="0" y="73212"/>
                </a:lnTo>
                <a:lnTo>
                  <a:pt x="12085" y="73212"/>
                </a:lnTo>
                <a:lnTo>
                  <a:pt x="12085" y="43494"/>
                </a:lnTo>
                <a:lnTo>
                  <a:pt x="36326" y="43494"/>
                </a:lnTo>
                <a:lnTo>
                  <a:pt x="35219" y="42397"/>
                </a:lnTo>
                <a:lnTo>
                  <a:pt x="31741" y="39922"/>
                </a:lnTo>
                <a:lnTo>
                  <a:pt x="31741" y="39706"/>
                </a:lnTo>
                <a:lnTo>
                  <a:pt x="42717" y="33646"/>
                </a:lnTo>
                <a:lnTo>
                  <a:pt x="12085" y="33646"/>
                </a:lnTo>
                <a:lnTo>
                  <a:pt x="12085" y="9848"/>
                </a:lnTo>
                <a:lnTo>
                  <a:pt x="45548" y="9848"/>
                </a:lnTo>
                <a:lnTo>
                  <a:pt x="44957" y="8619"/>
                </a:lnTo>
                <a:lnTo>
                  <a:pt x="43278" y="6571"/>
                </a:lnTo>
                <a:lnTo>
                  <a:pt x="39005" y="3252"/>
                </a:lnTo>
                <a:lnTo>
                  <a:pt x="36469" y="2036"/>
                </a:lnTo>
                <a:lnTo>
                  <a:pt x="30681" y="393"/>
                </a:lnTo>
                <a:lnTo>
                  <a:pt x="27514" y="0"/>
                </a:lnTo>
                <a:close/>
              </a:path>
              <a:path w="57150" h="73660">
                <a:moveTo>
                  <a:pt x="36326" y="43494"/>
                </a:moveTo>
                <a:lnTo>
                  <a:pt x="16977" y="43494"/>
                </a:lnTo>
                <a:lnTo>
                  <a:pt x="21134" y="44052"/>
                </a:lnTo>
                <a:lnTo>
                  <a:pt x="24515" y="45838"/>
                </a:lnTo>
                <a:lnTo>
                  <a:pt x="27563" y="48981"/>
                </a:lnTo>
                <a:lnTo>
                  <a:pt x="28574" y="50267"/>
                </a:lnTo>
                <a:lnTo>
                  <a:pt x="29611" y="51791"/>
                </a:lnTo>
                <a:lnTo>
                  <a:pt x="30659" y="53602"/>
                </a:lnTo>
                <a:lnTo>
                  <a:pt x="42373" y="73212"/>
                </a:lnTo>
                <a:lnTo>
                  <a:pt x="56555" y="73212"/>
                </a:lnTo>
                <a:lnTo>
                  <a:pt x="43528" y="52638"/>
                </a:lnTo>
                <a:lnTo>
                  <a:pt x="40635" y="48423"/>
                </a:lnTo>
                <a:lnTo>
                  <a:pt x="38017" y="45171"/>
                </a:lnTo>
                <a:lnTo>
                  <a:pt x="36326" y="43494"/>
                </a:lnTo>
                <a:close/>
              </a:path>
              <a:path w="57150" h="73660">
                <a:moveTo>
                  <a:pt x="45548" y="9848"/>
                </a:moveTo>
                <a:lnTo>
                  <a:pt x="26456" y="9848"/>
                </a:lnTo>
                <a:lnTo>
                  <a:pt x="29635" y="10835"/>
                </a:lnTo>
                <a:lnTo>
                  <a:pt x="34052" y="14776"/>
                </a:lnTo>
                <a:lnTo>
                  <a:pt x="35170" y="17525"/>
                </a:lnTo>
                <a:lnTo>
                  <a:pt x="35170" y="22966"/>
                </a:lnTo>
                <a:lnTo>
                  <a:pt x="24063" y="33646"/>
                </a:lnTo>
                <a:lnTo>
                  <a:pt x="42717" y="33646"/>
                </a:lnTo>
                <a:lnTo>
                  <a:pt x="43565" y="32634"/>
                </a:lnTo>
                <a:lnTo>
                  <a:pt x="44982" y="30967"/>
                </a:lnTo>
                <a:lnTo>
                  <a:pt x="46052" y="29038"/>
                </a:lnTo>
                <a:lnTo>
                  <a:pt x="47588" y="24707"/>
                </a:lnTo>
                <a:lnTo>
                  <a:pt x="47969" y="22335"/>
                </a:lnTo>
                <a:lnTo>
                  <a:pt x="47969" y="16443"/>
                </a:lnTo>
                <a:lnTo>
                  <a:pt x="47362" y="13572"/>
                </a:lnTo>
                <a:lnTo>
                  <a:pt x="46149" y="11097"/>
                </a:lnTo>
                <a:lnTo>
                  <a:pt x="45548" y="9848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6198" y="1964247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044" y="0"/>
                </a:moveTo>
                <a:lnTo>
                  <a:pt x="16217" y="4960"/>
                </a:lnTo>
                <a:lnTo>
                  <a:pt x="4971" y="15810"/>
                </a:lnTo>
                <a:lnTo>
                  <a:pt x="1122" y="27061"/>
                </a:lnTo>
                <a:lnTo>
                  <a:pt x="0" y="42797"/>
                </a:lnTo>
                <a:lnTo>
                  <a:pt x="3213" y="54991"/>
                </a:lnTo>
                <a:lnTo>
                  <a:pt x="10665" y="65880"/>
                </a:lnTo>
                <a:lnTo>
                  <a:pt x="21288" y="72507"/>
                </a:lnTo>
                <a:lnTo>
                  <a:pt x="34631" y="74721"/>
                </a:lnTo>
                <a:lnTo>
                  <a:pt x="37685" y="74624"/>
                </a:lnTo>
                <a:lnTo>
                  <a:pt x="50406" y="71549"/>
                </a:lnTo>
                <a:lnTo>
                  <a:pt x="60549" y="64114"/>
                </a:lnTo>
                <a:lnTo>
                  <a:pt x="28084" y="64114"/>
                </a:lnTo>
                <a:lnTo>
                  <a:pt x="22737" y="61624"/>
                </a:lnTo>
                <a:lnTo>
                  <a:pt x="14557" y="51684"/>
                </a:lnTo>
                <a:lnTo>
                  <a:pt x="12508" y="45122"/>
                </a:lnTo>
                <a:lnTo>
                  <a:pt x="12508" y="28833"/>
                </a:lnTo>
                <a:lnTo>
                  <a:pt x="14618" y="22237"/>
                </a:lnTo>
                <a:lnTo>
                  <a:pt x="23033" y="12225"/>
                </a:lnTo>
                <a:lnTo>
                  <a:pt x="28486" y="9725"/>
                </a:lnTo>
                <a:lnTo>
                  <a:pt x="59204" y="9725"/>
                </a:lnTo>
                <a:lnTo>
                  <a:pt x="54653" y="4343"/>
                </a:lnTo>
                <a:lnTo>
                  <a:pt x="43791" y="629"/>
                </a:lnTo>
                <a:lnTo>
                  <a:pt x="27044" y="0"/>
                </a:lnTo>
                <a:close/>
              </a:path>
              <a:path w="69215" h="74930">
                <a:moveTo>
                  <a:pt x="59204" y="9725"/>
                </a:moveTo>
                <a:lnTo>
                  <a:pt x="42095" y="9725"/>
                </a:lnTo>
                <a:lnTo>
                  <a:pt x="47524" y="12118"/>
                </a:lnTo>
                <a:lnTo>
                  <a:pt x="55385" y="21643"/>
                </a:lnTo>
                <a:lnTo>
                  <a:pt x="57347" y="28407"/>
                </a:lnTo>
                <a:lnTo>
                  <a:pt x="57347" y="45670"/>
                </a:lnTo>
                <a:lnTo>
                  <a:pt x="55311" y="52279"/>
                </a:lnTo>
                <a:lnTo>
                  <a:pt x="47216" y="61755"/>
                </a:lnTo>
                <a:lnTo>
                  <a:pt x="41690" y="64114"/>
                </a:lnTo>
                <a:lnTo>
                  <a:pt x="60549" y="64114"/>
                </a:lnTo>
                <a:lnTo>
                  <a:pt x="65840" y="55963"/>
                </a:lnTo>
                <a:lnTo>
                  <a:pt x="68757" y="44299"/>
                </a:lnTo>
                <a:lnTo>
                  <a:pt x="69207" y="27180"/>
                </a:lnTo>
                <a:lnTo>
                  <a:pt x="64657" y="16175"/>
                </a:lnTo>
                <a:lnTo>
                  <a:pt x="59204" y="9725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69680" y="1964542"/>
            <a:ext cx="61594" cy="73660"/>
          </a:xfrm>
          <a:custGeom>
            <a:avLst/>
            <a:gdLst/>
            <a:ahLst/>
            <a:cxnLst/>
            <a:rect l="l" t="t" r="r" b="b"/>
            <a:pathLst>
              <a:path w="61594" h="73660">
                <a:moveTo>
                  <a:pt x="21134" y="0"/>
                </a:moveTo>
                <a:lnTo>
                  <a:pt x="0" y="0"/>
                </a:lnTo>
                <a:lnTo>
                  <a:pt x="0" y="73212"/>
                </a:lnTo>
                <a:lnTo>
                  <a:pt x="20339" y="73212"/>
                </a:lnTo>
                <a:lnTo>
                  <a:pt x="32225" y="71863"/>
                </a:lnTo>
                <a:lnTo>
                  <a:pt x="43465" y="67051"/>
                </a:lnTo>
                <a:lnTo>
                  <a:pt x="48518" y="62947"/>
                </a:lnTo>
                <a:lnTo>
                  <a:pt x="12109" y="62947"/>
                </a:lnTo>
                <a:lnTo>
                  <a:pt x="12109" y="10299"/>
                </a:lnTo>
                <a:lnTo>
                  <a:pt x="52191" y="10299"/>
                </a:lnTo>
                <a:lnTo>
                  <a:pt x="50290" y="7903"/>
                </a:lnTo>
                <a:lnTo>
                  <a:pt x="37959" y="1976"/>
                </a:lnTo>
                <a:lnTo>
                  <a:pt x="21134" y="0"/>
                </a:lnTo>
                <a:close/>
              </a:path>
              <a:path w="61594" h="73660">
                <a:moveTo>
                  <a:pt x="52191" y="10299"/>
                </a:moveTo>
                <a:lnTo>
                  <a:pt x="12109" y="10299"/>
                </a:lnTo>
                <a:lnTo>
                  <a:pt x="36314" y="12815"/>
                </a:lnTo>
                <a:lnTo>
                  <a:pt x="45732" y="21368"/>
                </a:lnTo>
                <a:lnTo>
                  <a:pt x="48874" y="35981"/>
                </a:lnTo>
                <a:lnTo>
                  <a:pt x="48874" y="44576"/>
                </a:lnTo>
                <a:lnTo>
                  <a:pt x="46494" y="51197"/>
                </a:lnTo>
                <a:lnTo>
                  <a:pt x="36993" y="60603"/>
                </a:lnTo>
                <a:lnTo>
                  <a:pt x="30348" y="62947"/>
                </a:lnTo>
                <a:lnTo>
                  <a:pt x="48518" y="62947"/>
                </a:lnTo>
                <a:lnTo>
                  <a:pt x="55100" y="57600"/>
                </a:lnTo>
                <a:lnTo>
                  <a:pt x="59964" y="46666"/>
                </a:lnTo>
                <a:lnTo>
                  <a:pt x="61488" y="31611"/>
                </a:lnTo>
                <a:lnTo>
                  <a:pt x="58131" y="17782"/>
                </a:lnTo>
                <a:lnTo>
                  <a:pt x="52191" y="10299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3822" y="1964530"/>
            <a:ext cx="57785" cy="74295"/>
          </a:xfrm>
          <a:custGeom>
            <a:avLst/>
            <a:gdLst/>
            <a:ahLst/>
            <a:cxnLst/>
            <a:rect l="l" t="t" r="r" b="b"/>
            <a:pathLst>
              <a:path w="57784" h="74294">
                <a:moveTo>
                  <a:pt x="12143" y="0"/>
                </a:moveTo>
                <a:lnTo>
                  <a:pt x="0" y="0"/>
                </a:lnTo>
                <a:lnTo>
                  <a:pt x="692" y="53258"/>
                </a:lnTo>
                <a:lnTo>
                  <a:pt x="5809" y="64999"/>
                </a:lnTo>
                <a:lnTo>
                  <a:pt x="16547" y="71964"/>
                </a:lnTo>
                <a:lnTo>
                  <a:pt x="33668" y="74111"/>
                </a:lnTo>
                <a:lnTo>
                  <a:pt x="46724" y="69457"/>
                </a:lnTo>
                <a:lnTo>
                  <a:pt x="51139" y="63726"/>
                </a:lnTo>
                <a:lnTo>
                  <a:pt x="26647" y="63726"/>
                </a:lnTo>
                <a:lnTo>
                  <a:pt x="15769" y="57664"/>
                </a:lnTo>
                <a:lnTo>
                  <a:pt x="12143" y="42278"/>
                </a:lnTo>
                <a:lnTo>
                  <a:pt x="12143" y="0"/>
                </a:lnTo>
                <a:close/>
              </a:path>
              <a:path w="57784" h="74294">
                <a:moveTo>
                  <a:pt x="57171" y="0"/>
                </a:moveTo>
                <a:lnTo>
                  <a:pt x="45015" y="0"/>
                </a:lnTo>
                <a:lnTo>
                  <a:pt x="44893" y="46498"/>
                </a:lnTo>
                <a:lnTo>
                  <a:pt x="39902" y="59479"/>
                </a:lnTo>
                <a:lnTo>
                  <a:pt x="26647" y="63726"/>
                </a:lnTo>
                <a:lnTo>
                  <a:pt x="51139" y="63726"/>
                </a:lnTo>
                <a:lnTo>
                  <a:pt x="54559" y="59287"/>
                </a:lnTo>
                <a:lnTo>
                  <a:pt x="57171" y="43601"/>
                </a:lnTo>
                <a:lnTo>
                  <a:pt x="5717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3794" y="1964131"/>
            <a:ext cx="55880" cy="74930"/>
          </a:xfrm>
          <a:custGeom>
            <a:avLst/>
            <a:gdLst/>
            <a:ahLst/>
            <a:cxnLst/>
            <a:rect l="l" t="t" r="r" b="b"/>
            <a:pathLst>
              <a:path w="55880" h="74930">
                <a:moveTo>
                  <a:pt x="45270" y="0"/>
                </a:moveTo>
                <a:lnTo>
                  <a:pt x="5463" y="16541"/>
                </a:lnTo>
                <a:lnTo>
                  <a:pt x="0" y="43211"/>
                </a:lnTo>
                <a:lnTo>
                  <a:pt x="3237" y="55397"/>
                </a:lnTo>
                <a:lnTo>
                  <a:pt x="10828" y="66222"/>
                </a:lnTo>
                <a:lnTo>
                  <a:pt x="21508" y="72683"/>
                </a:lnTo>
                <a:lnTo>
                  <a:pt x="34897" y="74837"/>
                </a:lnTo>
                <a:lnTo>
                  <a:pt x="43112" y="74837"/>
                </a:lnTo>
                <a:lnTo>
                  <a:pt x="49957" y="73420"/>
                </a:lnTo>
                <a:lnTo>
                  <a:pt x="55471" y="70552"/>
                </a:lnTo>
                <a:lnTo>
                  <a:pt x="55471" y="64230"/>
                </a:lnTo>
                <a:lnTo>
                  <a:pt x="30002" y="64230"/>
                </a:lnTo>
                <a:lnTo>
                  <a:pt x="23967" y="61825"/>
                </a:lnTo>
                <a:lnTo>
                  <a:pt x="14774" y="52276"/>
                </a:lnTo>
                <a:lnTo>
                  <a:pt x="12488" y="45844"/>
                </a:lnTo>
                <a:lnTo>
                  <a:pt x="12488" y="29297"/>
                </a:lnTo>
                <a:lnTo>
                  <a:pt x="14942" y="22521"/>
                </a:lnTo>
                <a:lnTo>
                  <a:pt x="24775" y="12390"/>
                </a:lnTo>
                <a:lnTo>
                  <a:pt x="31194" y="9842"/>
                </a:lnTo>
                <a:lnTo>
                  <a:pt x="55049" y="9842"/>
                </a:lnTo>
                <a:lnTo>
                  <a:pt x="54265" y="1701"/>
                </a:lnTo>
                <a:lnTo>
                  <a:pt x="45270" y="0"/>
                </a:lnTo>
                <a:close/>
              </a:path>
              <a:path w="55880" h="74930">
                <a:moveTo>
                  <a:pt x="55471" y="59323"/>
                </a:moveTo>
                <a:lnTo>
                  <a:pt x="50387" y="62587"/>
                </a:lnTo>
                <a:lnTo>
                  <a:pt x="44398" y="64230"/>
                </a:lnTo>
                <a:lnTo>
                  <a:pt x="55471" y="64230"/>
                </a:lnTo>
                <a:lnTo>
                  <a:pt x="55471" y="59323"/>
                </a:lnTo>
                <a:close/>
              </a:path>
              <a:path w="55880" h="74930">
                <a:moveTo>
                  <a:pt x="55049" y="9842"/>
                </a:moveTo>
                <a:lnTo>
                  <a:pt x="45090" y="9842"/>
                </a:lnTo>
                <a:lnTo>
                  <a:pt x="50530" y="11317"/>
                </a:lnTo>
                <a:lnTo>
                  <a:pt x="55471" y="14234"/>
                </a:lnTo>
                <a:lnTo>
                  <a:pt x="55049" y="984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75956" y="1964530"/>
            <a:ext cx="54610" cy="73660"/>
          </a:xfrm>
          <a:custGeom>
            <a:avLst/>
            <a:gdLst/>
            <a:ahLst/>
            <a:cxnLst/>
            <a:rect l="l" t="t" r="r" b="b"/>
            <a:pathLst>
              <a:path w="54609" h="73660">
                <a:moveTo>
                  <a:pt x="33134" y="10323"/>
                </a:moveTo>
                <a:lnTo>
                  <a:pt x="20991" y="10323"/>
                </a:lnTo>
                <a:lnTo>
                  <a:pt x="20991" y="73225"/>
                </a:lnTo>
                <a:lnTo>
                  <a:pt x="33134" y="73225"/>
                </a:lnTo>
                <a:lnTo>
                  <a:pt x="33134" y="10323"/>
                </a:lnTo>
                <a:close/>
              </a:path>
              <a:path w="54609" h="73660">
                <a:moveTo>
                  <a:pt x="54175" y="0"/>
                </a:moveTo>
                <a:lnTo>
                  <a:pt x="0" y="0"/>
                </a:lnTo>
                <a:lnTo>
                  <a:pt x="0" y="10323"/>
                </a:lnTo>
                <a:lnTo>
                  <a:pt x="54175" y="10323"/>
                </a:lnTo>
                <a:lnTo>
                  <a:pt x="54175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47050" y="1964591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63"/>
                </a:lnTo>
              </a:path>
            </a:pathLst>
          </a:custGeom>
          <a:ln w="13771">
            <a:solidFill>
              <a:srgbClr val="2945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66875" y="1964247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050" y="0"/>
                </a:moveTo>
                <a:lnTo>
                  <a:pt x="16231" y="4960"/>
                </a:lnTo>
                <a:lnTo>
                  <a:pt x="4973" y="15811"/>
                </a:lnTo>
                <a:lnTo>
                  <a:pt x="1123" y="27062"/>
                </a:lnTo>
                <a:lnTo>
                  <a:pt x="0" y="42799"/>
                </a:lnTo>
                <a:lnTo>
                  <a:pt x="3213" y="54992"/>
                </a:lnTo>
                <a:lnTo>
                  <a:pt x="10664" y="65882"/>
                </a:lnTo>
                <a:lnTo>
                  <a:pt x="21286" y="72508"/>
                </a:lnTo>
                <a:lnTo>
                  <a:pt x="34634" y="74721"/>
                </a:lnTo>
                <a:lnTo>
                  <a:pt x="37706" y="74623"/>
                </a:lnTo>
                <a:lnTo>
                  <a:pt x="50421" y="71547"/>
                </a:lnTo>
                <a:lnTo>
                  <a:pt x="60574" y="64114"/>
                </a:lnTo>
                <a:lnTo>
                  <a:pt x="28071" y="64114"/>
                </a:lnTo>
                <a:lnTo>
                  <a:pt x="22725" y="61624"/>
                </a:lnTo>
                <a:lnTo>
                  <a:pt x="14560" y="51684"/>
                </a:lnTo>
                <a:lnTo>
                  <a:pt x="12511" y="45122"/>
                </a:lnTo>
                <a:lnTo>
                  <a:pt x="12511" y="28833"/>
                </a:lnTo>
                <a:lnTo>
                  <a:pt x="14617" y="22238"/>
                </a:lnTo>
                <a:lnTo>
                  <a:pt x="23024" y="12225"/>
                </a:lnTo>
                <a:lnTo>
                  <a:pt x="28489" y="9726"/>
                </a:lnTo>
                <a:lnTo>
                  <a:pt x="59204" y="9726"/>
                </a:lnTo>
                <a:lnTo>
                  <a:pt x="54654" y="4344"/>
                </a:lnTo>
                <a:lnTo>
                  <a:pt x="43788" y="629"/>
                </a:lnTo>
                <a:lnTo>
                  <a:pt x="27050" y="0"/>
                </a:lnTo>
                <a:close/>
              </a:path>
              <a:path w="69215" h="74930">
                <a:moveTo>
                  <a:pt x="59204" y="9726"/>
                </a:moveTo>
                <a:lnTo>
                  <a:pt x="42098" y="9726"/>
                </a:lnTo>
                <a:lnTo>
                  <a:pt x="47527" y="12118"/>
                </a:lnTo>
                <a:lnTo>
                  <a:pt x="55384" y="21643"/>
                </a:lnTo>
                <a:lnTo>
                  <a:pt x="57338" y="28407"/>
                </a:lnTo>
                <a:lnTo>
                  <a:pt x="57338" y="45671"/>
                </a:lnTo>
                <a:lnTo>
                  <a:pt x="55314" y="52279"/>
                </a:lnTo>
                <a:lnTo>
                  <a:pt x="47216" y="61755"/>
                </a:lnTo>
                <a:lnTo>
                  <a:pt x="41681" y="64114"/>
                </a:lnTo>
                <a:lnTo>
                  <a:pt x="60574" y="64114"/>
                </a:lnTo>
                <a:lnTo>
                  <a:pt x="65848" y="55966"/>
                </a:lnTo>
                <a:lnTo>
                  <a:pt x="68761" y="44302"/>
                </a:lnTo>
                <a:lnTo>
                  <a:pt x="69210" y="27180"/>
                </a:lnTo>
                <a:lnTo>
                  <a:pt x="64658" y="16175"/>
                </a:lnTo>
                <a:lnTo>
                  <a:pt x="59204" y="9726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50360" y="1964542"/>
            <a:ext cx="62230" cy="73660"/>
          </a:xfrm>
          <a:custGeom>
            <a:avLst/>
            <a:gdLst/>
            <a:ahLst/>
            <a:cxnLst/>
            <a:rect l="l" t="t" r="r" b="b"/>
            <a:pathLst>
              <a:path w="62230" h="73660">
                <a:moveTo>
                  <a:pt x="14142" y="0"/>
                </a:moveTo>
                <a:lnTo>
                  <a:pt x="0" y="0"/>
                </a:lnTo>
                <a:lnTo>
                  <a:pt x="0" y="73212"/>
                </a:lnTo>
                <a:lnTo>
                  <a:pt x="11737" y="73212"/>
                </a:lnTo>
                <a:lnTo>
                  <a:pt x="11711" y="19394"/>
                </a:lnTo>
                <a:lnTo>
                  <a:pt x="11606" y="16718"/>
                </a:lnTo>
                <a:lnTo>
                  <a:pt x="11335" y="15157"/>
                </a:lnTo>
                <a:lnTo>
                  <a:pt x="23898" y="15157"/>
                </a:lnTo>
                <a:lnTo>
                  <a:pt x="14142" y="0"/>
                </a:lnTo>
                <a:close/>
              </a:path>
              <a:path w="62230" h="73660">
                <a:moveTo>
                  <a:pt x="23898" y="15157"/>
                </a:moveTo>
                <a:lnTo>
                  <a:pt x="11643" y="15157"/>
                </a:lnTo>
                <a:lnTo>
                  <a:pt x="13847" y="19394"/>
                </a:lnTo>
                <a:lnTo>
                  <a:pt x="48813" y="73212"/>
                </a:lnTo>
                <a:lnTo>
                  <a:pt x="62078" y="73212"/>
                </a:lnTo>
                <a:lnTo>
                  <a:pt x="62078" y="57031"/>
                </a:lnTo>
                <a:lnTo>
                  <a:pt x="50709" y="57031"/>
                </a:lnTo>
                <a:lnTo>
                  <a:pt x="50304" y="56211"/>
                </a:lnTo>
                <a:lnTo>
                  <a:pt x="49386" y="54720"/>
                </a:lnTo>
                <a:lnTo>
                  <a:pt x="47945" y="52520"/>
                </a:lnTo>
                <a:lnTo>
                  <a:pt x="23898" y="15157"/>
                </a:lnTo>
                <a:close/>
              </a:path>
              <a:path w="62230" h="73660">
                <a:moveTo>
                  <a:pt x="62078" y="0"/>
                </a:moveTo>
                <a:lnTo>
                  <a:pt x="50386" y="0"/>
                </a:lnTo>
                <a:lnTo>
                  <a:pt x="50386" y="51791"/>
                </a:lnTo>
                <a:lnTo>
                  <a:pt x="50554" y="55077"/>
                </a:lnTo>
                <a:lnTo>
                  <a:pt x="50910" y="57031"/>
                </a:lnTo>
                <a:lnTo>
                  <a:pt x="62078" y="57031"/>
                </a:lnTo>
                <a:lnTo>
                  <a:pt x="62078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49309" y="1190183"/>
            <a:ext cx="139065" cy="139700"/>
          </a:xfrm>
          <a:custGeom>
            <a:avLst/>
            <a:gdLst/>
            <a:ahLst/>
            <a:cxnLst/>
            <a:rect l="l" t="t" r="r" b="b"/>
            <a:pathLst>
              <a:path w="139065" h="139700">
                <a:moveTo>
                  <a:pt x="68998" y="0"/>
                </a:moveTo>
                <a:lnTo>
                  <a:pt x="28987" y="12570"/>
                </a:lnTo>
                <a:lnTo>
                  <a:pt x="3724" y="44787"/>
                </a:lnTo>
                <a:lnTo>
                  <a:pt x="0" y="58468"/>
                </a:lnTo>
                <a:lnTo>
                  <a:pt x="966" y="75359"/>
                </a:lnTo>
                <a:lnTo>
                  <a:pt x="17491" y="115437"/>
                </a:lnTo>
                <a:lnTo>
                  <a:pt x="49347" y="137061"/>
                </a:lnTo>
                <a:lnTo>
                  <a:pt x="62238" y="139599"/>
                </a:lnTo>
                <a:lnTo>
                  <a:pt x="78204" y="138348"/>
                </a:lnTo>
                <a:lnTo>
                  <a:pt x="116658" y="120276"/>
                </a:lnTo>
                <a:lnTo>
                  <a:pt x="137009" y="86293"/>
                </a:lnTo>
                <a:lnTo>
                  <a:pt x="138895" y="72667"/>
                </a:lnTo>
                <a:lnTo>
                  <a:pt x="137472" y="57575"/>
                </a:lnTo>
                <a:lnTo>
                  <a:pt x="118195" y="20561"/>
                </a:lnTo>
                <a:lnTo>
                  <a:pt x="82434" y="1293"/>
                </a:lnTo>
                <a:lnTo>
                  <a:pt x="68998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0835" y="1089016"/>
            <a:ext cx="335280" cy="342265"/>
          </a:xfrm>
          <a:custGeom>
            <a:avLst/>
            <a:gdLst/>
            <a:ahLst/>
            <a:cxnLst/>
            <a:rect l="l" t="t" r="r" b="b"/>
            <a:pathLst>
              <a:path w="335280" h="342265">
                <a:moveTo>
                  <a:pt x="254794" y="274926"/>
                </a:moveTo>
                <a:lnTo>
                  <a:pt x="80153" y="274926"/>
                </a:lnTo>
                <a:lnTo>
                  <a:pt x="96973" y="286405"/>
                </a:lnTo>
                <a:lnTo>
                  <a:pt x="108147" y="292497"/>
                </a:lnTo>
                <a:lnTo>
                  <a:pt x="121145" y="298536"/>
                </a:lnTo>
                <a:lnTo>
                  <a:pt x="122694" y="303739"/>
                </a:lnTo>
                <a:lnTo>
                  <a:pt x="122968" y="305144"/>
                </a:lnTo>
                <a:lnTo>
                  <a:pt x="126037" y="334673"/>
                </a:lnTo>
                <a:lnTo>
                  <a:pt x="126037" y="338934"/>
                </a:lnTo>
                <a:lnTo>
                  <a:pt x="129527" y="342269"/>
                </a:lnTo>
                <a:lnTo>
                  <a:pt x="205429" y="342269"/>
                </a:lnTo>
                <a:lnTo>
                  <a:pt x="208906" y="338934"/>
                </a:lnTo>
                <a:lnTo>
                  <a:pt x="208906" y="334673"/>
                </a:lnTo>
                <a:lnTo>
                  <a:pt x="211967" y="305144"/>
                </a:lnTo>
                <a:lnTo>
                  <a:pt x="212265" y="303739"/>
                </a:lnTo>
                <a:lnTo>
                  <a:pt x="213811" y="298536"/>
                </a:lnTo>
                <a:lnTo>
                  <a:pt x="232374" y="289636"/>
                </a:lnTo>
                <a:lnTo>
                  <a:pt x="243174" y="283066"/>
                </a:lnTo>
                <a:lnTo>
                  <a:pt x="254794" y="274926"/>
                </a:lnTo>
                <a:close/>
              </a:path>
              <a:path w="335280" h="342265">
                <a:moveTo>
                  <a:pt x="42671" y="51377"/>
                </a:moveTo>
                <a:lnTo>
                  <a:pt x="37981" y="52684"/>
                </a:lnTo>
                <a:lnTo>
                  <a:pt x="35862" y="56375"/>
                </a:lnTo>
                <a:lnTo>
                  <a:pt x="0" y="118454"/>
                </a:lnTo>
                <a:lnTo>
                  <a:pt x="1225" y="123133"/>
                </a:lnTo>
                <a:lnTo>
                  <a:pt x="4928" y="125291"/>
                </a:lnTo>
                <a:lnTo>
                  <a:pt x="28968" y="142731"/>
                </a:lnTo>
                <a:lnTo>
                  <a:pt x="30025" y="143685"/>
                </a:lnTo>
                <a:lnTo>
                  <a:pt x="33765" y="147614"/>
                </a:lnTo>
                <a:lnTo>
                  <a:pt x="33159" y="155341"/>
                </a:lnTo>
                <a:lnTo>
                  <a:pt x="32564" y="160495"/>
                </a:lnTo>
                <a:lnTo>
                  <a:pt x="32278" y="165783"/>
                </a:lnTo>
                <a:lnTo>
                  <a:pt x="32278" y="176473"/>
                </a:lnTo>
                <a:lnTo>
                  <a:pt x="32564" y="181749"/>
                </a:lnTo>
                <a:lnTo>
                  <a:pt x="33161" y="186950"/>
                </a:lnTo>
                <a:lnTo>
                  <a:pt x="33765" y="194620"/>
                </a:lnTo>
                <a:lnTo>
                  <a:pt x="30025" y="198549"/>
                </a:lnTo>
                <a:lnTo>
                  <a:pt x="28968" y="199525"/>
                </a:lnTo>
                <a:lnTo>
                  <a:pt x="4928" y="216968"/>
                </a:lnTo>
                <a:lnTo>
                  <a:pt x="1225" y="219123"/>
                </a:lnTo>
                <a:lnTo>
                  <a:pt x="0" y="223802"/>
                </a:lnTo>
                <a:lnTo>
                  <a:pt x="35862" y="285893"/>
                </a:lnTo>
                <a:lnTo>
                  <a:pt x="37981" y="289584"/>
                </a:lnTo>
                <a:lnTo>
                  <a:pt x="42671" y="290882"/>
                </a:lnTo>
                <a:lnTo>
                  <a:pt x="46363" y="288761"/>
                </a:lnTo>
                <a:lnTo>
                  <a:pt x="73545" y="276642"/>
                </a:lnTo>
                <a:lnTo>
                  <a:pt x="74877" y="276188"/>
                </a:lnTo>
                <a:lnTo>
                  <a:pt x="80153" y="274926"/>
                </a:lnTo>
                <a:lnTo>
                  <a:pt x="305430" y="274926"/>
                </a:lnTo>
                <a:lnTo>
                  <a:pt x="307815" y="270796"/>
                </a:lnTo>
                <a:lnTo>
                  <a:pt x="166545" y="270796"/>
                </a:lnTo>
                <a:lnTo>
                  <a:pt x="152029" y="269601"/>
                </a:lnTo>
                <a:lnTo>
                  <a:pt x="113083" y="254644"/>
                </a:lnTo>
                <a:lnTo>
                  <a:pt x="84110" y="225753"/>
                </a:lnTo>
                <a:lnTo>
                  <a:pt x="69054" y="186950"/>
                </a:lnTo>
                <a:lnTo>
                  <a:pt x="67810" y="172507"/>
                </a:lnTo>
                <a:lnTo>
                  <a:pt x="68979" y="157586"/>
                </a:lnTo>
                <a:lnTo>
                  <a:pt x="83620" y="117869"/>
                </a:lnTo>
                <a:lnTo>
                  <a:pt x="111943" y="88481"/>
                </a:lnTo>
                <a:lnTo>
                  <a:pt x="150066" y="72969"/>
                </a:lnTo>
                <a:lnTo>
                  <a:pt x="164280" y="71495"/>
                </a:lnTo>
                <a:lnTo>
                  <a:pt x="307830" y="71495"/>
                </a:lnTo>
                <a:lnTo>
                  <a:pt x="305431" y="67342"/>
                </a:lnTo>
                <a:lnTo>
                  <a:pt x="80153" y="67342"/>
                </a:lnTo>
                <a:lnTo>
                  <a:pt x="74877" y="66068"/>
                </a:lnTo>
                <a:lnTo>
                  <a:pt x="73545" y="65602"/>
                </a:lnTo>
                <a:lnTo>
                  <a:pt x="46363" y="53495"/>
                </a:lnTo>
                <a:lnTo>
                  <a:pt x="42671" y="51377"/>
                </a:lnTo>
                <a:close/>
              </a:path>
              <a:path w="335280" h="342265">
                <a:moveTo>
                  <a:pt x="305430" y="274926"/>
                </a:moveTo>
                <a:lnTo>
                  <a:pt x="254794" y="274926"/>
                </a:lnTo>
                <a:lnTo>
                  <a:pt x="260079" y="276188"/>
                </a:lnTo>
                <a:lnTo>
                  <a:pt x="261436" y="276642"/>
                </a:lnTo>
                <a:lnTo>
                  <a:pt x="288584" y="288761"/>
                </a:lnTo>
                <a:lnTo>
                  <a:pt x="292284" y="290882"/>
                </a:lnTo>
                <a:lnTo>
                  <a:pt x="296978" y="289584"/>
                </a:lnTo>
                <a:lnTo>
                  <a:pt x="299097" y="285893"/>
                </a:lnTo>
                <a:lnTo>
                  <a:pt x="305430" y="274926"/>
                </a:lnTo>
                <a:close/>
              </a:path>
              <a:path w="335280" h="342265">
                <a:moveTo>
                  <a:pt x="307830" y="71495"/>
                </a:moveTo>
                <a:lnTo>
                  <a:pt x="164280" y="71495"/>
                </a:lnTo>
                <a:lnTo>
                  <a:pt x="179504" y="72631"/>
                </a:lnTo>
                <a:lnTo>
                  <a:pt x="193915" y="75689"/>
                </a:lnTo>
                <a:lnTo>
                  <a:pt x="231056" y="94983"/>
                </a:lnTo>
                <a:lnTo>
                  <a:pt x="256519" y="126508"/>
                </a:lnTo>
                <a:lnTo>
                  <a:pt x="267031" y="166470"/>
                </a:lnTo>
                <a:lnTo>
                  <a:pt x="265927" y="181941"/>
                </a:lnTo>
                <a:lnTo>
                  <a:pt x="251772" y="222733"/>
                </a:lnTo>
                <a:lnTo>
                  <a:pt x="224248" y="252723"/>
                </a:lnTo>
                <a:lnTo>
                  <a:pt x="187079" y="268864"/>
                </a:lnTo>
                <a:lnTo>
                  <a:pt x="166545" y="270796"/>
                </a:lnTo>
                <a:lnTo>
                  <a:pt x="307815" y="270796"/>
                </a:lnTo>
                <a:lnTo>
                  <a:pt x="334956" y="223802"/>
                </a:lnTo>
                <a:lnTo>
                  <a:pt x="333731" y="219123"/>
                </a:lnTo>
                <a:lnTo>
                  <a:pt x="330016" y="216968"/>
                </a:lnTo>
                <a:lnTo>
                  <a:pt x="305991" y="199525"/>
                </a:lnTo>
                <a:lnTo>
                  <a:pt x="304931" y="198549"/>
                </a:lnTo>
                <a:lnTo>
                  <a:pt x="301178" y="194620"/>
                </a:lnTo>
                <a:lnTo>
                  <a:pt x="301800" y="186915"/>
                </a:lnTo>
                <a:lnTo>
                  <a:pt x="302419" y="181749"/>
                </a:lnTo>
                <a:lnTo>
                  <a:pt x="302669" y="176473"/>
                </a:lnTo>
                <a:lnTo>
                  <a:pt x="302669" y="165783"/>
                </a:lnTo>
                <a:lnTo>
                  <a:pt x="302419" y="160495"/>
                </a:lnTo>
                <a:lnTo>
                  <a:pt x="301800" y="155341"/>
                </a:lnTo>
                <a:lnTo>
                  <a:pt x="301178" y="147614"/>
                </a:lnTo>
                <a:lnTo>
                  <a:pt x="304931" y="143685"/>
                </a:lnTo>
                <a:lnTo>
                  <a:pt x="305991" y="142731"/>
                </a:lnTo>
                <a:lnTo>
                  <a:pt x="330016" y="125291"/>
                </a:lnTo>
                <a:lnTo>
                  <a:pt x="333731" y="123133"/>
                </a:lnTo>
                <a:lnTo>
                  <a:pt x="334956" y="118454"/>
                </a:lnTo>
                <a:lnTo>
                  <a:pt x="307830" y="71495"/>
                </a:lnTo>
                <a:close/>
              </a:path>
              <a:path w="335280" h="342265">
                <a:moveTo>
                  <a:pt x="205429" y="0"/>
                </a:moveTo>
                <a:lnTo>
                  <a:pt x="129527" y="0"/>
                </a:lnTo>
                <a:lnTo>
                  <a:pt x="126037" y="3322"/>
                </a:lnTo>
                <a:lnTo>
                  <a:pt x="126037" y="7583"/>
                </a:lnTo>
                <a:lnTo>
                  <a:pt x="122968" y="37124"/>
                </a:lnTo>
                <a:lnTo>
                  <a:pt x="122694" y="38493"/>
                </a:lnTo>
                <a:lnTo>
                  <a:pt x="121145" y="43708"/>
                </a:lnTo>
                <a:lnTo>
                  <a:pt x="102568" y="52622"/>
                </a:lnTo>
                <a:lnTo>
                  <a:pt x="91765" y="59201"/>
                </a:lnTo>
                <a:lnTo>
                  <a:pt x="80153" y="67342"/>
                </a:lnTo>
                <a:lnTo>
                  <a:pt x="254794" y="67342"/>
                </a:lnTo>
                <a:lnTo>
                  <a:pt x="248424" y="62935"/>
                </a:lnTo>
                <a:lnTo>
                  <a:pt x="237987" y="55851"/>
                </a:lnTo>
                <a:lnTo>
                  <a:pt x="226809" y="49766"/>
                </a:lnTo>
                <a:lnTo>
                  <a:pt x="213811" y="43708"/>
                </a:lnTo>
                <a:lnTo>
                  <a:pt x="212265" y="38493"/>
                </a:lnTo>
                <a:lnTo>
                  <a:pt x="211967" y="37124"/>
                </a:lnTo>
                <a:lnTo>
                  <a:pt x="208906" y="7583"/>
                </a:lnTo>
                <a:lnTo>
                  <a:pt x="208906" y="3322"/>
                </a:lnTo>
                <a:lnTo>
                  <a:pt x="205429" y="0"/>
                </a:lnTo>
                <a:close/>
              </a:path>
              <a:path w="335280" h="342265">
                <a:moveTo>
                  <a:pt x="292284" y="51377"/>
                </a:moveTo>
                <a:lnTo>
                  <a:pt x="288584" y="53495"/>
                </a:lnTo>
                <a:lnTo>
                  <a:pt x="261436" y="65602"/>
                </a:lnTo>
                <a:lnTo>
                  <a:pt x="260079" y="66068"/>
                </a:lnTo>
                <a:lnTo>
                  <a:pt x="254794" y="67342"/>
                </a:lnTo>
                <a:lnTo>
                  <a:pt x="305431" y="67342"/>
                </a:lnTo>
                <a:lnTo>
                  <a:pt x="299097" y="56375"/>
                </a:lnTo>
                <a:lnTo>
                  <a:pt x="296978" y="52684"/>
                </a:lnTo>
                <a:lnTo>
                  <a:pt x="292284" y="51377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5843" y="1217069"/>
            <a:ext cx="487680" cy="476884"/>
          </a:xfrm>
          <a:custGeom>
            <a:avLst/>
            <a:gdLst/>
            <a:ahLst/>
            <a:cxnLst/>
            <a:rect l="l" t="t" r="r" b="b"/>
            <a:pathLst>
              <a:path w="487680" h="476885">
                <a:moveTo>
                  <a:pt x="476487" y="297429"/>
                </a:moveTo>
                <a:lnTo>
                  <a:pt x="10820" y="297429"/>
                </a:lnTo>
                <a:lnTo>
                  <a:pt x="52849" y="301797"/>
                </a:lnTo>
                <a:lnTo>
                  <a:pt x="54863" y="302190"/>
                </a:lnTo>
                <a:lnTo>
                  <a:pt x="62267" y="304406"/>
                </a:lnTo>
                <a:lnTo>
                  <a:pt x="66970" y="314337"/>
                </a:lnTo>
                <a:lnTo>
                  <a:pt x="72418" y="326046"/>
                </a:lnTo>
                <a:lnTo>
                  <a:pt x="78552" y="337187"/>
                </a:lnTo>
                <a:lnTo>
                  <a:pt x="85378" y="347803"/>
                </a:lnTo>
                <a:lnTo>
                  <a:pt x="93366" y="363905"/>
                </a:lnTo>
                <a:lnTo>
                  <a:pt x="93598" y="371627"/>
                </a:lnTo>
                <a:lnTo>
                  <a:pt x="76199" y="410882"/>
                </a:lnTo>
                <a:lnTo>
                  <a:pt x="73173" y="416134"/>
                </a:lnTo>
                <a:lnTo>
                  <a:pt x="75020" y="422803"/>
                </a:lnTo>
                <a:lnTo>
                  <a:pt x="168651" y="476893"/>
                </a:lnTo>
                <a:lnTo>
                  <a:pt x="175330" y="475140"/>
                </a:lnTo>
                <a:lnTo>
                  <a:pt x="178390" y="469867"/>
                </a:lnTo>
                <a:lnTo>
                  <a:pt x="203225" y="435647"/>
                </a:lnTo>
                <a:lnTo>
                  <a:pt x="204606" y="434123"/>
                </a:lnTo>
                <a:lnTo>
                  <a:pt x="210193" y="428801"/>
                </a:lnTo>
                <a:lnTo>
                  <a:pt x="401947" y="428801"/>
                </a:lnTo>
                <a:lnTo>
                  <a:pt x="412312" y="422803"/>
                </a:lnTo>
                <a:lnTo>
                  <a:pt x="414134" y="416134"/>
                </a:lnTo>
                <a:lnTo>
                  <a:pt x="411132" y="410882"/>
                </a:lnTo>
                <a:lnTo>
                  <a:pt x="393893" y="372200"/>
                </a:lnTo>
                <a:lnTo>
                  <a:pt x="393237" y="370283"/>
                </a:lnTo>
                <a:lnTo>
                  <a:pt x="391439" y="362782"/>
                </a:lnTo>
                <a:lnTo>
                  <a:pt x="397690" y="353686"/>
                </a:lnTo>
                <a:lnTo>
                  <a:pt x="404920" y="343351"/>
                </a:lnTo>
                <a:lnTo>
                  <a:pt x="411457" y="332518"/>
                </a:lnTo>
                <a:lnTo>
                  <a:pt x="417297" y="321141"/>
                </a:lnTo>
                <a:lnTo>
                  <a:pt x="427880" y="305486"/>
                </a:lnTo>
                <a:lnTo>
                  <a:pt x="434347" y="301820"/>
                </a:lnTo>
                <a:lnTo>
                  <a:pt x="476487" y="297429"/>
                </a:lnTo>
                <a:close/>
              </a:path>
              <a:path w="487680" h="476885">
                <a:moveTo>
                  <a:pt x="401947" y="428801"/>
                </a:moveTo>
                <a:lnTo>
                  <a:pt x="277118" y="428801"/>
                </a:lnTo>
                <a:lnTo>
                  <a:pt x="282723" y="434123"/>
                </a:lnTo>
                <a:lnTo>
                  <a:pt x="284082" y="435647"/>
                </a:lnTo>
                <a:lnTo>
                  <a:pt x="308917" y="469867"/>
                </a:lnTo>
                <a:lnTo>
                  <a:pt x="311990" y="475140"/>
                </a:lnTo>
                <a:lnTo>
                  <a:pt x="318656" y="476893"/>
                </a:lnTo>
                <a:lnTo>
                  <a:pt x="401947" y="428801"/>
                </a:lnTo>
                <a:close/>
              </a:path>
              <a:path w="487680" h="476885">
                <a:moveTo>
                  <a:pt x="277118" y="428801"/>
                </a:moveTo>
                <a:lnTo>
                  <a:pt x="210193" y="428801"/>
                </a:lnTo>
                <a:lnTo>
                  <a:pt x="221181" y="429673"/>
                </a:lnTo>
                <a:lnTo>
                  <a:pt x="228551" y="430554"/>
                </a:lnTo>
                <a:lnTo>
                  <a:pt x="236052" y="430923"/>
                </a:lnTo>
                <a:lnTo>
                  <a:pt x="251280" y="430923"/>
                </a:lnTo>
                <a:lnTo>
                  <a:pt x="258781" y="430554"/>
                </a:lnTo>
                <a:lnTo>
                  <a:pt x="266139" y="429673"/>
                </a:lnTo>
                <a:lnTo>
                  <a:pt x="277118" y="428801"/>
                </a:lnTo>
                <a:close/>
              </a:path>
              <a:path w="487680" h="476885">
                <a:moveTo>
                  <a:pt x="482559" y="179463"/>
                </a:moveTo>
                <a:lnTo>
                  <a:pt x="4760" y="179463"/>
                </a:lnTo>
                <a:lnTo>
                  <a:pt x="0" y="184391"/>
                </a:lnTo>
                <a:lnTo>
                  <a:pt x="0" y="292489"/>
                </a:lnTo>
                <a:lnTo>
                  <a:pt x="4760" y="297429"/>
                </a:lnTo>
                <a:lnTo>
                  <a:pt x="482559" y="297429"/>
                </a:lnTo>
                <a:lnTo>
                  <a:pt x="487320" y="292489"/>
                </a:lnTo>
                <a:lnTo>
                  <a:pt x="487320" y="184391"/>
                </a:lnTo>
                <a:lnTo>
                  <a:pt x="482559" y="179463"/>
                </a:lnTo>
                <a:close/>
              </a:path>
              <a:path w="487680" h="476885">
                <a:moveTo>
                  <a:pt x="168651" y="0"/>
                </a:moveTo>
                <a:lnTo>
                  <a:pt x="75020" y="54089"/>
                </a:lnTo>
                <a:lnTo>
                  <a:pt x="73173" y="60755"/>
                </a:lnTo>
                <a:lnTo>
                  <a:pt x="76199" y="66007"/>
                </a:lnTo>
                <a:lnTo>
                  <a:pt x="93427" y="104689"/>
                </a:lnTo>
                <a:lnTo>
                  <a:pt x="94070" y="106606"/>
                </a:lnTo>
                <a:lnTo>
                  <a:pt x="95880" y="114132"/>
                </a:lnTo>
                <a:lnTo>
                  <a:pt x="89617" y="123181"/>
                </a:lnTo>
                <a:lnTo>
                  <a:pt x="82395" y="133526"/>
                </a:lnTo>
                <a:lnTo>
                  <a:pt x="75866" y="144361"/>
                </a:lnTo>
                <a:lnTo>
                  <a:pt x="70026" y="155734"/>
                </a:lnTo>
                <a:lnTo>
                  <a:pt x="59455" y="171382"/>
                </a:lnTo>
                <a:lnTo>
                  <a:pt x="52966" y="175067"/>
                </a:lnTo>
                <a:lnTo>
                  <a:pt x="10820" y="179463"/>
                </a:lnTo>
                <a:lnTo>
                  <a:pt x="476487" y="179463"/>
                </a:lnTo>
                <a:lnTo>
                  <a:pt x="434458" y="175092"/>
                </a:lnTo>
                <a:lnTo>
                  <a:pt x="414903" y="150849"/>
                </a:lnTo>
                <a:lnTo>
                  <a:pt x="408769" y="139710"/>
                </a:lnTo>
                <a:lnTo>
                  <a:pt x="401941" y="129089"/>
                </a:lnTo>
                <a:lnTo>
                  <a:pt x="393950" y="112996"/>
                </a:lnTo>
                <a:lnTo>
                  <a:pt x="393719" y="105263"/>
                </a:lnTo>
                <a:lnTo>
                  <a:pt x="411132" y="66007"/>
                </a:lnTo>
                <a:lnTo>
                  <a:pt x="414134" y="60755"/>
                </a:lnTo>
                <a:lnTo>
                  <a:pt x="412312" y="54089"/>
                </a:lnTo>
                <a:lnTo>
                  <a:pt x="401921" y="48088"/>
                </a:lnTo>
                <a:lnTo>
                  <a:pt x="210193" y="48088"/>
                </a:lnTo>
                <a:lnTo>
                  <a:pt x="204606" y="42754"/>
                </a:lnTo>
                <a:lnTo>
                  <a:pt x="203225" y="41266"/>
                </a:lnTo>
                <a:lnTo>
                  <a:pt x="178390" y="7022"/>
                </a:lnTo>
                <a:lnTo>
                  <a:pt x="175330" y="1749"/>
                </a:lnTo>
                <a:lnTo>
                  <a:pt x="168651" y="0"/>
                </a:lnTo>
                <a:close/>
              </a:path>
              <a:path w="487680" h="476885">
                <a:moveTo>
                  <a:pt x="251280" y="45969"/>
                </a:moveTo>
                <a:lnTo>
                  <a:pt x="236052" y="45969"/>
                </a:lnTo>
                <a:lnTo>
                  <a:pt x="228551" y="46350"/>
                </a:lnTo>
                <a:lnTo>
                  <a:pt x="221181" y="47195"/>
                </a:lnTo>
                <a:lnTo>
                  <a:pt x="210193" y="48088"/>
                </a:lnTo>
                <a:lnTo>
                  <a:pt x="277118" y="48088"/>
                </a:lnTo>
                <a:lnTo>
                  <a:pt x="266139" y="47195"/>
                </a:lnTo>
                <a:lnTo>
                  <a:pt x="258781" y="46350"/>
                </a:lnTo>
                <a:lnTo>
                  <a:pt x="251280" y="45969"/>
                </a:lnTo>
                <a:close/>
              </a:path>
              <a:path w="487680" h="476885">
                <a:moveTo>
                  <a:pt x="318656" y="0"/>
                </a:moveTo>
                <a:lnTo>
                  <a:pt x="311990" y="1749"/>
                </a:lnTo>
                <a:lnTo>
                  <a:pt x="308917" y="7022"/>
                </a:lnTo>
                <a:lnTo>
                  <a:pt x="284082" y="41266"/>
                </a:lnTo>
                <a:lnTo>
                  <a:pt x="282723" y="42754"/>
                </a:lnTo>
                <a:lnTo>
                  <a:pt x="277118" y="48088"/>
                </a:lnTo>
                <a:lnTo>
                  <a:pt x="401921" y="48088"/>
                </a:lnTo>
                <a:lnTo>
                  <a:pt x="318656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51305" y="1327467"/>
            <a:ext cx="256540" cy="256540"/>
          </a:xfrm>
          <a:custGeom>
            <a:avLst/>
            <a:gdLst/>
            <a:ahLst/>
            <a:cxnLst/>
            <a:rect l="l" t="t" r="r" b="b"/>
            <a:pathLst>
              <a:path w="256540" h="256540">
                <a:moveTo>
                  <a:pt x="120652" y="0"/>
                </a:moveTo>
                <a:lnTo>
                  <a:pt x="79726" y="9349"/>
                </a:lnTo>
                <a:lnTo>
                  <a:pt x="44929" y="30941"/>
                </a:lnTo>
                <a:lnTo>
                  <a:pt x="18614" y="62649"/>
                </a:lnTo>
                <a:lnTo>
                  <a:pt x="3136" y="102348"/>
                </a:lnTo>
                <a:lnTo>
                  <a:pt x="0" y="132202"/>
                </a:lnTo>
                <a:lnTo>
                  <a:pt x="1292" y="146725"/>
                </a:lnTo>
                <a:lnTo>
                  <a:pt x="14258" y="186893"/>
                </a:lnTo>
                <a:lnTo>
                  <a:pt x="38935" y="220048"/>
                </a:lnTo>
                <a:lnTo>
                  <a:pt x="72854" y="243724"/>
                </a:lnTo>
                <a:lnTo>
                  <a:pt x="113545" y="255457"/>
                </a:lnTo>
                <a:lnTo>
                  <a:pt x="128186" y="256288"/>
                </a:lnTo>
                <a:lnTo>
                  <a:pt x="140683" y="255682"/>
                </a:lnTo>
                <a:lnTo>
                  <a:pt x="180094" y="245126"/>
                </a:lnTo>
                <a:lnTo>
                  <a:pt x="213447" y="222721"/>
                </a:lnTo>
                <a:lnTo>
                  <a:pt x="238541" y="190138"/>
                </a:lnTo>
                <a:lnTo>
                  <a:pt x="253180" y="149049"/>
                </a:lnTo>
                <a:lnTo>
                  <a:pt x="256044" y="117758"/>
                </a:lnTo>
                <a:lnTo>
                  <a:pt x="254156" y="103857"/>
                </a:lnTo>
                <a:lnTo>
                  <a:pt x="239921" y="65544"/>
                </a:lnTo>
                <a:lnTo>
                  <a:pt x="214287" y="34077"/>
                </a:lnTo>
                <a:lnTo>
                  <a:pt x="179124" y="11721"/>
                </a:lnTo>
                <a:lnTo>
                  <a:pt x="136304" y="741"/>
                </a:lnTo>
                <a:lnTo>
                  <a:pt x="120652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14703" y="1386086"/>
            <a:ext cx="125730" cy="144145"/>
          </a:xfrm>
          <a:custGeom>
            <a:avLst/>
            <a:gdLst/>
            <a:ahLst/>
            <a:cxnLst/>
            <a:rect l="l" t="t" r="r" b="b"/>
            <a:pathLst>
              <a:path w="125730" h="144144">
                <a:moveTo>
                  <a:pt x="125180" y="0"/>
                </a:moveTo>
                <a:lnTo>
                  <a:pt x="76886" y="12243"/>
                </a:lnTo>
                <a:lnTo>
                  <a:pt x="43455" y="33864"/>
                </a:lnTo>
                <a:lnTo>
                  <a:pt x="12383" y="71979"/>
                </a:lnTo>
                <a:lnTo>
                  <a:pt x="149" y="108376"/>
                </a:lnTo>
                <a:lnTo>
                  <a:pt x="0" y="119469"/>
                </a:lnTo>
                <a:lnTo>
                  <a:pt x="2019" y="129387"/>
                </a:lnTo>
                <a:lnTo>
                  <a:pt x="6331" y="137736"/>
                </a:lnTo>
                <a:lnTo>
                  <a:pt x="13057" y="144120"/>
                </a:lnTo>
                <a:lnTo>
                  <a:pt x="18741" y="120242"/>
                </a:lnTo>
                <a:lnTo>
                  <a:pt x="26588" y="102845"/>
                </a:lnTo>
                <a:lnTo>
                  <a:pt x="35123" y="90994"/>
                </a:lnTo>
                <a:lnTo>
                  <a:pt x="42867" y="83753"/>
                </a:lnTo>
                <a:lnTo>
                  <a:pt x="48341" y="80187"/>
                </a:lnTo>
                <a:lnTo>
                  <a:pt x="104537" y="80187"/>
                </a:lnTo>
                <a:lnTo>
                  <a:pt x="104578" y="79873"/>
                </a:lnTo>
                <a:lnTo>
                  <a:pt x="107356" y="35277"/>
                </a:lnTo>
                <a:lnTo>
                  <a:pt x="121863" y="3388"/>
                </a:lnTo>
                <a:lnTo>
                  <a:pt x="125180" y="0"/>
                </a:lnTo>
                <a:close/>
              </a:path>
              <a:path w="125730" h="144144">
                <a:moveTo>
                  <a:pt x="104537" y="80187"/>
                </a:moveTo>
                <a:lnTo>
                  <a:pt x="48341" y="80187"/>
                </a:lnTo>
                <a:lnTo>
                  <a:pt x="43300" y="99637"/>
                </a:lnTo>
                <a:lnTo>
                  <a:pt x="40453" y="113083"/>
                </a:lnTo>
                <a:lnTo>
                  <a:pt x="39793" y="122842"/>
                </a:lnTo>
                <a:lnTo>
                  <a:pt x="41313" y="131232"/>
                </a:lnTo>
                <a:lnTo>
                  <a:pt x="45008" y="140569"/>
                </a:lnTo>
                <a:lnTo>
                  <a:pt x="59460" y="137941"/>
                </a:lnTo>
                <a:lnTo>
                  <a:pt x="98347" y="107128"/>
                </a:lnTo>
                <a:lnTo>
                  <a:pt x="104537" y="8018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33615" y="1309557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5876" y="0"/>
                </a:moveTo>
                <a:lnTo>
                  <a:pt x="103159" y="6375"/>
                </a:lnTo>
                <a:lnTo>
                  <a:pt x="65419" y="24233"/>
                </a:lnTo>
                <a:lnTo>
                  <a:pt x="34558" y="51668"/>
                </a:lnTo>
                <a:lnTo>
                  <a:pt x="12481" y="86776"/>
                </a:lnTo>
                <a:lnTo>
                  <a:pt x="1092" y="127653"/>
                </a:lnTo>
                <a:lnTo>
                  <a:pt x="0" y="142231"/>
                </a:lnTo>
                <a:lnTo>
                  <a:pt x="705" y="157356"/>
                </a:lnTo>
                <a:lnTo>
                  <a:pt x="10844" y="199617"/>
                </a:lnTo>
                <a:lnTo>
                  <a:pt x="31590" y="235884"/>
                </a:lnTo>
                <a:lnTo>
                  <a:pt x="61112" y="264458"/>
                </a:lnTo>
                <a:lnTo>
                  <a:pt x="97576" y="283642"/>
                </a:lnTo>
                <a:lnTo>
                  <a:pt x="139148" y="291738"/>
                </a:lnTo>
                <a:lnTo>
                  <a:pt x="154624" y="291066"/>
                </a:lnTo>
                <a:lnTo>
                  <a:pt x="197660" y="281176"/>
                </a:lnTo>
                <a:lnTo>
                  <a:pt x="234408" y="260861"/>
                </a:lnTo>
                <a:lnTo>
                  <a:pt x="239658" y="256507"/>
                </a:lnTo>
                <a:lnTo>
                  <a:pt x="137912" y="256507"/>
                </a:lnTo>
                <a:lnTo>
                  <a:pt x="130149" y="255650"/>
                </a:lnTo>
                <a:lnTo>
                  <a:pt x="122660" y="254041"/>
                </a:lnTo>
                <a:lnTo>
                  <a:pt x="120247" y="241504"/>
                </a:lnTo>
                <a:lnTo>
                  <a:pt x="119114" y="233029"/>
                </a:lnTo>
                <a:lnTo>
                  <a:pt x="101071" y="233029"/>
                </a:lnTo>
                <a:lnTo>
                  <a:pt x="65399" y="217830"/>
                </a:lnTo>
                <a:lnTo>
                  <a:pt x="42267" y="184171"/>
                </a:lnTo>
                <a:lnTo>
                  <a:pt x="35707" y="155147"/>
                </a:lnTo>
                <a:lnTo>
                  <a:pt x="36506" y="139138"/>
                </a:lnTo>
                <a:lnTo>
                  <a:pt x="48684" y="96446"/>
                </a:lnTo>
                <a:lnTo>
                  <a:pt x="73265" y="63462"/>
                </a:lnTo>
                <a:lnTo>
                  <a:pt x="107328" y="42380"/>
                </a:lnTo>
                <a:lnTo>
                  <a:pt x="133864" y="36019"/>
                </a:lnTo>
                <a:lnTo>
                  <a:pt x="240616" y="36019"/>
                </a:lnTo>
                <a:lnTo>
                  <a:pt x="232789" y="29384"/>
                </a:lnTo>
                <a:lnTo>
                  <a:pt x="197486" y="9527"/>
                </a:lnTo>
                <a:lnTo>
                  <a:pt x="157116" y="429"/>
                </a:lnTo>
                <a:lnTo>
                  <a:pt x="145876" y="0"/>
                </a:lnTo>
                <a:close/>
              </a:path>
              <a:path w="292100" h="292100">
                <a:moveTo>
                  <a:pt x="240616" y="36019"/>
                </a:moveTo>
                <a:lnTo>
                  <a:pt x="133864" y="36019"/>
                </a:lnTo>
                <a:lnTo>
                  <a:pt x="150259" y="36739"/>
                </a:lnTo>
                <a:lnTo>
                  <a:pt x="165750" y="39125"/>
                </a:lnTo>
                <a:lnTo>
                  <a:pt x="206102" y="55242"/>
                </a:lnTo>
                <a:lnTo>
                  <a:pt x="235793" y="82596"/>
                </a:lnTo>
                <a:lnTo>
                  <a:pt x="252928" y="118362"/>
                </a:lnTo>
                <a:lnTo>
                  <a:pt x="256439" y="145484"/>
                </a:lnTo>
                <a:lnTo>
                  <a:pt x="255483" y="160186"/>
                </a:lnTo>
                <a:lnTo>
                  <a:pt x="242123" y="200253"/>
                </a:lnTo>
                <a:lnTo>
                  <a:pt x="215565" y="231746"/>
                </a:lnTo>
                <a:lnTo>
                  <a:pt x="179082" y="251431"/>
                </a:lnTo>
                <a:lnTo>
                  <a:pt x="145876" y="256507"/>
                </a:lnTo>
                <a:lnTo>
                  <a:pt x="239658" y="256507"/>
                </a:lnTo>
                <a:lnTo>
                  <a:pt x="270968" y="220633"/>
                </a:lnTo>
                <a:lnTo>
                  <a:pt x="287064" y="182911"/>
                </a:lnTo>
                <a:lnTo>
                  <a:pt x="291547" y="155147"/>
                </a:lnTo>
                <a:lnTo>
                  <a:pt x="290909" y="139395"/>
                </a:lnTo>
                <a:lnTo>
                  <a:pt x="281239" y="95729"/>
                </a:lnTo>
                <a:lnTo>
                  <a:pt x="261286" y="58589"/>
                </a:lnTo>
                <a:lnTo>
                  <a:pt x="243130" y="38150"/>
                </a:lnTo>
                <a:lnTo>
                  <a:pt x="240616" y="36019"/>
                </a:lnTo>
                <a:close/>
              </a:path>
              <a:path w="292100" h="292100">
                <a:moveTo>
                  <a:pt x="120078" y="179011"/>
                </a:moveTo>
                <a:lnTo>
                  <a:pt x="101652" y="214505"/>
                </a:lnTo>
                <a:lnTo>
                  <a:pt x="101071" y="233029"/>
                </a:lnTo>
                <a:lnTo>
                  <a:pt x="119114" y="233029"/>
                </a:lnTo>
                <a:lnTo>
                  <a:pt x="118585" y="229077"/>
                </a:lnTo>
                <a:lnTo>
                  <a:pt x="117707" y="216687"/>
                </a:lnTo>
                <a:lnTo>
                  <a:pt x="117643" y="204262"/>
                </a:lnTo>
                <a:lnTo>
                  <a:pt x="118423" y="191728"/>
                </a:lnTo>
                <a:lnTo>
                  <a:pt x="120078" y="17901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68911" y="1150549"/>
            <a:ext cx="2902631" cy="694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51302" y="1988189"/>
            <a:ext cx="3489149" cy="16703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6029" y="1838730"/>
            <a:ext cx="775169" cy="2068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6280" y="1364409"/>
            <a:ext cx="138430" cy="326390"/>
          </a:xfrm>
          <a:custGeom>
            <a:avLst/>
            <a:gdLst/>
            <a:ahLst/>
            <a:cxnLst/>
            <a:rect l="l" t="t" r="r" b="b"/>
            <a:pathLst>
              <a:path w="138430" h="326389">
                <a:moveTo>
                  <a:pt x="114132" y="22000"/>
                </a:moveTo>
                <a:lnTo>
                  <a:pt x="23692" y="22000"/>
                </a:lnTo>
                <a:lnTo>
                  <a:pt x="8988" y="283214"/>
                </a:lnTo>
                <a:lnTo>
                  <a:pt x="36439" y="321649"/>
                </a:lnTo>
                <a:lnTo>
                  <a:pt x="52438" y="325781"/>
                </a:lnTo>
                <a:lnTo>
                  <a:pt x="74996" y="325072"/>
                </a:lnTo>
                <a:lnTo>
                  <a:pt x="117155" y="310587"/>
                </a:lnTo>
                <a:lnTo>
                  <a:pt x="127715" y="293248"/>
                </a:lnTo>
                <a:lnTo>
                  <a:pt x="127566" y="290264"/>
                </a:lnTo>
                <a:lnTo>
                  <a:pt x="71147" y="290264"/>
                </a:lnTo>
                <a:lnTo>
                  <a:pt x="56792" y="286362"/>
                </a:lnTo>
                <a:lnTo>
                  <a:pt x="48357" y="276170"/>
                </a:lnTo>
                <a:lnTo>
                  <a:pt x="46908" y="268376"/>
                </a:lnTo>
                <a:lnTo>
                  <a:pt x="51322" y="255156"/>
                </a:lnTo>
                <a:lnTo>
                  <a:pt x="62499" y="247323"/>
                </a:lnTo>
                <a:lnTo>
                  <a:pt x="125416" y="247323"/>
                </a:lnTo>
                <a:lnTo>
                  <a:pt x="114132" y="22000"/>
                </a:lnTo>
                <a:close/>
              </a:path>
              <a:path w="138430" h="326389">
                <a:moveTo>
                  <a:pt x="125416" y="247323"/>
                </a:moveTo>
                <a:lnTo>
                  <a:pt x="62499" y="247323"/>
                </a:lnTo>
                <a:lnTo>
                  <a:pt x="78654" y="249891"/>
                </a:lnTo>
                <a:lnTo>
                  <a:pt x="88211" y="258146"/>
                </a:lnTo>
                <a:lnTo>
                  <a:pt x="87384" y="275539"/>
                </a:lnTo>
                <a:lnTo>
                  <a:pt x="81068" y="286082"/>
                </a:lnTo>
                <a:lnTo>
                  <a:pt x="71147" y="290264"/>
                </a:lnTo>
                <a:lnTo>
                  <a:pt x="127566" y="290264"/>
                </a:lnTo>
                <a:lnTo>
                  <a:pt x="125416" y="247323"/>
                </a:lnTo>
                <a:close/>
              </a:path>
              <a:path w="138430" h="326389">
                <a:moveTo>
                  <a:pt x="132146" y="0"/>
                </a:moveTo>
                <a:lnTo>
                  <a:pt x="5678" y="0"/>
                </a:lnTo>
                <a:lnTo>
                  <a:pt x="0" y="3986"/>
                </a:lnTo>
                <a:lnTo>
                  <a:pt x="0" y="17989"/>
                </a:lnTo>
                <a:lnTo>
                  <a:pt x="5678" y="22000"/>
                </a:lnTo>
                <a:lnTo>
                  <a:pt x="132146" y="22000"/>
                </a:lnTo>
                <a:lnTo>
                  <a:pt x="137827" y="17989"/>
                </a:lnTo>
                <a:lnTo>
                  <a:pt x="137827" y="3986"/>
                </a:lnTo>
                <a:lnTo>
                  <a:pt x="132146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0230" y="1090011"/>
            <a:ext cx="189865" cy="257810"/>
          </a:xfrm>
          <a:custGeom>
            <a:avLst/>
            <a:gdLst/>
            <a:ahLst/>
            <a:cxnLst/>
            <a:rect l="l" t="t" r="r" b="b"/>
            <a:pathLst>
              <a:path w="189865" h="257809">
                <a:moveTo>
                  <a:pt x="51242" y="7"/>
                </a:moveTo>
                <a:lnTo>
                  <a:pt x="16991" y="32711"/>
                </a:lnTo>
                <a:lnTo>
                  <a:pt x="2199" y="70348"/>
                </a:lnTo>
                <a:lnTo>
                  <a:pt x="0" y="82634"/>
                </a:lnTo>
                <a:lnTo>
                  <a:pt x="842" y="97844"/>
                </a:lnTo>
                <a:lnTo>
                  <a:pt x="13961" y="137560"/>
                </a:lnTo>
                <a:lnTo>
                  <a:pt x="39528" y="166817"/>
                </a:lnTo>
                <a:lnTo>
                  <a:pt x="61304" y="179503"/>
                </a:lnTo>
                <a:lnTo>
                  <a:pt x="65268" y="257228"/>
                </a:lnTo>
                <a:lnTo>
                  <a:pt x="124643" y="257228"/>
                </a:lnTo>
                <a:lnTo>
                  <a:pt x="124643" y="181065"/>
                </a:lnTo>
                <a:lnTo>
                  <a:pt x="136768" y="175634"/>
                </a:lnTo>
                <a:lnTo>
                  <a:pt x="167806" y="150382"/>
                </a:lnTo>
                <a:lnTo>
                  <a:pt x="186853" y="114990"/>
                </a:lnTo>
                <a:lnTo>
                  <a:pt x="189650" y="101673"/>
                </a:lnTo>
                <a:lnTo>
                  <a:pt x="188998" y="88634"/>
                </a:lnTo>
                <a:lnTo>
                  <a:pt x="62626" y="88634"/>
                </a:lnTo>
                <a:lnTo>
                  <a:pt x="57005" y="83017"/>
                </a:lnTo>
                <a:lnTo>
                  <a:pt x="56886" y="76073"/>
                </a:lnTo>
                <a:lnTo>
                  <a:pt x="56874" y="2863"/>
                </a:lnTo>
                <a:lnTo>
                  <a:pt x="51242" y="7"/>
                </a:lnTo>
                <a:close/>
              </a:path>
              <a:path w="189865" h="257809">
                <a:moveTo>
                  <a:pt x="120550" y="88552"/>
                </a:moveTo>
                <a:lnTo>
                  <a:pt x="69389" y="88552"/>
                </a:lnTo>
                <a:lnTo>
                  <a:pt x="62626" y="88634"/>
                </a:lnTo>
                <a:lnTo>
                  <a:pt x="127301" y="88634"/>
                </a:lnTo>
                <a:lnTo>
                  <a:pt x="120550" y="88552"/>
                </a:lnTo>
                <a:close/>
              </a:path>
              <a:path w="189865" h="257809">
                <a:moveTo>
                  <a:pt x="141178" y="0"/>
                </a:moveTo>
                <a:lnTo>
                  <a:pt x="135599" y="1002"/>
                </a:lnTo>
                <a:lnTo>
                  <a:pt x="133062" y="2863"/>
                </a:lnTo>
                <a:lnTo>
                  <a:pt x="133037" y="76073"/>
                </a:lnTo>
                <a:lnTo>
                  <a:pt x="132931" y="83017"/>
                </a:lnTo>
                <a:lnTo>
                  <a:pt x="127301" y="88634"/>
                </a:lnTo>
                <a:lnTo>
                  <a:pt x="188998" y="88634"/>
                </a:lnTo>
                <a:lnTo>
                  <a:pt x="178531" y="47529"/>
                </a:lnTo>
                <a:lnTo>
                  <a:pt x="153844" y="7200"/>
                </a:lnTo>
                <a:lnTo>
                  <a:pt x="147339" y="2195"/>
                </a:lnTo>
                <a:lnTo>
                  <a:pt x="141178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77643" y="1118734"/>
            <a:ext cx="22860" cy="93345"/>
          </a:xfrm>
          <a:custGeom>
            <a:avLst/>
            <a:gdLst/>
            <a:ahLst/>
            <a:cxnLst/>
            <a:rect l="l" t="t" r="r" b="b"/>
            <a:pathLst>
              <a:path w="22859" h="93344">
                <a:moveTo>
                  <a:pt x="22292" y="0"/>
                </a:moveTo>
                <a:lnTo>
                  <a:pt x="2626" y="41305"/>
                </a:lnTo>
                <a:lnTo>
                  <a:pt x="0" y="53256"/>
                </a:lnTo>
                <a:lnTo>
                  <a:pt x="196" y="69109"/>
                </a:lnTo>
                <a:lnTo>
                  <a:pt x="2068" y="80504"/>
                </a:lnTo>
                <a:lnTo>
                  <a:pt x="5589" y="90748"/>
                </a:lnTo>
                <a:lnTo>
                  <a:pt x="8957" y="93262"/>
                </a:lnTo>
                <a:lnTo>
                  <a:pt x="19948" y="93262"/>
                </a:lnTo>
                <a:lnTo>
                  <a:pt x="22292" y="88571"/>
                </a:lnTo>
                <a:lnTo>
                  <a:pt x="2229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7621" y="1364409"/>
            <a:ext cx="138430" cy="326390"/>
          </a:xfrm>
          <a:custGeom>
            <a:avLst/>
            <a:gdLst/>
            <a:ahLst/>
            <a:cxnLst/>
            <a:rect l="l" t="t" r="r" b="b"/>
            <a:pathLst>
              <a:path w="138430" h="326389">
                <a:moveTo>
                  <a:pt x="114107" y="22000"/>
                </a:moveTo>
                <a:lnTo>
                  <a:pt x="23679" y="22000"/>
                </a:lnTo>
                <a:lnTo>
                  <a:pt x="8951" y="283214"/>
                </a:lnTo>
                <a:lnTo>
                  <a:pt x="36407" y="321643"/>
                </a:lnTo>
                <a:lnTo>
                  <a:pt x="52401" y="325777"/>
                </a:lnTo>
                <a:lnTo>
                  <a:pt x="74958" y="325070"/>
                </a:lnTo>
                <a:lnTo>
                  <a:pt x="117128" y="310594"/>
                </a:lnTo>
                <a:lnTo>
                  <a:pt x="127699" y="293264"/>
                </a:lnTo>
                <a:lnTo>
                  <a:pt x="127548" y="290264"/>
                </a:lnTo>
                <a:lnTo>
                  <a:pt x="71135" y="290264"/>
                </a:lnTo>
                <a:lnTo>
                  <a:pt x="56780" y="286361"/>
                </a:lnTo>
                <a:lnTo>
                  <a:pt x="48347" y="276168"/>
                </a:lnTo>
                <a:lnTo>
                  <a:pt x="46899" y="268376"/>
                </a:lnTo>
                <a:lnTo>
                  <a:pt x="51312" y="255156"/>
                </a:lnTo>
                <a:lnTo>
                  <a:pt x="62489" y="247323"/>
                </a:lnTo>
                <a:lnTo>
                  <a:pt x="125397" y="247323"/>
                </a:lnTo>
                <a:lnTo>
                  <a:pt x="114107" y="22000"/>
                </a:lnTo>
                <a:close/>
              </a:path>
              <a:path w="138430" h="326389">
                <a:moveTo>
                  <a:pt x="125397" y="247323"/>
                </a:moveTo>
                <a:lnTo>
                  <a:pt x="62489" y="247323"/>
                </a:lnTo>
                <a:lnTo>
                  <a:pt x="78642" y="249891"/>
                </a:lnTo>
                <a:lnTo>
                  <a:pt x="88199" y="258147"/>
                </a:lnTo>
                <a:lnTo>
                  <a:pt x="87372" y="275540"/>
                </a:lnTo>
                <a:lnTo>
                  <a:pt x="81055" y="286083"/>
                </a:lnTo>
                <a:lnTo>
                  <a:pt x="71135" y="290264"/>
                </a:lnTo>
                <a:lnTo>
                  <a:pt x="127548" y="290264"/>
                </a:lnTo>
                <a:lnTo>
                  <a:pt x="125397" y="247323"/>
                </a:lnTo>
                <a:close/>
              </a:path>
              <a:path w="138430" h="326389">
                <a:moveTo>
                  <a:pt x="132136" y="0"/>
                </a:moveTo>
                <a:lnTo>
                  <a:pt x="5654" y="0"/>
                </a:lnTo>
                <a:lnTo>
                  <a:pt x="0" y="3986"/>
                </a:lnTo>
                <a:lnTo>
                  <a:pt x="0" y="17989"/>
                </a:lnTo>
                <a:lnTo>
                  <a:pt x="5654" y="22000"/>
                </a:lnTo>
                <a:lnTo>
                  <a:pt x="132136" y="22000"/>
                </a:lnTo>
                <a:lnTo>
                  <a:pt x="137815" y="17989"/>
                </a:lnTo>
                <a:lnTo>
                  <a:pt x="137815" y="3986"/>
                </a:lnTo>
                <a:lnTo>
                  <a:pt x="132136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08149" y="1073775"/>
            <a:ext cx="419100" cy="273685"/>
          </a:xfrm>
          <a:custGeom>
            <a:avLst/>
            <a:gdLst/>
            <a:ahLst/>
            <a:cxnLst/>
            <a:rect l="l" t="t" r="r" b="b"/>
            <a:pathLst>
              <a:path w="419100" h="273684">
                <a:moveTo>
                  <a:pt x="418551" y="73574"/>
                </a:moveTo>
                <a:lnTo>
                  <a:pt x="89199" y="73574"/>
                </a:lnTo>
                <a:lnTo>
                  <a:pt x="95907" y="74580"/>
                </a:lnTo>
                <a:lnTo>
                  <a:pt x="103127" y="77133"/>
                </a:lnTo>
                <a:lnTo>
                  <a:pt x="140365" y="101851"/>
                </a:lnTo>
                <a:lnTo>
                  <a:pt x="163644" y="123610"/>
                </a:lnTo>
                <a:lnTo>
                  <a:pt x="171864" y="130754"/>
                </a:lnTo>
                <a:lnTo>
                  <a:pt x="180804" y="135045"/>
                </a:lnTo>
                <a:lnTo>
                  <a:pt x="194036" y="138681"/>
                </a:lnTo>
                <a:lnTo>
                  <a:pt x="198677" y="273465"/>
                </a:lnTo>
                <a:lnTo>
                  <a:pt x="258055" y="273465"/>
                </a:lnTo>
                <a:lnTo>
                  <a:pt x="258055" y="135018"/>
                </a:lnTo>
                <a:lnTo>
                  <a:pt x="282056" y="126162"/>
                </a:lnTo>
                <a:lnTo>
                  <a:pt x="292117" y="121970"/>
                </a:lnTo>
                <a:lnTo>
                  <a:pt x="292726" y="114862"/>
                </a:lnTo>
                <a:lnTo>
                  <a:pt x="302977" y="106209"/>
                </a:lnTo>
                <a:lnTo>
                  <a:pt x="314121" y="105174"/>
                </a:lnTo>
                <a:lnTo>
                  <a:pt x="418551" y="105174"/>
                </a:lnTo>
                <a:lnTo>
                  <a:pt x="418551" y="73574"/>
                </a:lnTo>
                <a:close/>
              </a:path>
              <a:path w="419100" h="273684">
                <a:moveTo>
                  <a:pt x="143268" y="0"/>
                </a:moveTo>
                <a:lnTo>
                  <a:pt x="101616" y="3985"/>
                </a:lnTo>
                <a:lnTo>
                  <a:pt x="62296" y="30411"/>
                </a:lnTo>
                <a:lnTo>
                  <a:pt x="37551" y="69508"/>
                </a:lnTo>
                <a:lnTo>
                  <a:pt x="20133" y="106227"/>
                </a:lnTo>
                <a:lnTo>
                  <a:pt x="0" y="152389"/>
                </a:lnTo>
                <a:lnTo>
                  <a:pt x="948" y="166174"/>
                </a:lnTo>
                <a:lnTo>
                  <a:pt x="4710" y="168089"/>
                </a:lnTo>
                <a:lnTo>
                  <a:pt x="14495" y="159243"/>
                </a:lnTo>
                <a:lnTo>
                  <a:pt x="25025" y="142119"/>
                </a:lnTo>
                <a:lnTo>
                  <a:pt x="34442" y="127026"/>
                </a:lnTo>
                <a:lnTo>
                  <a:pt x="57640" y="93445"/>
                </a:lnTo>
                <a:lnTo>
                  <a:pt x="89199" y="73574"/>
                </a:lnTo>
                <a:lnTo>
                  <a:pt x="418551" y="73574"/>
                </a:lnTo>
                <a:lnTo>
                  <a:pt x="418551" y="50185"/>
                </a:lnTo>
                <a:lnTo>
                  <a:pt x="309925" y="50185"/>
                </a:lnTo>
                <a:lnTo>
                  <a:pt x="304304" y="47850"/>
                </a:lnTo>
                <a:lnTo>
                  <a:pt x="298077" y="40588"/>
                </a:lnTo>
                <a:lnTo>
                  <a:pt x="291991" y="26319"/>
                </a:lnTo>
                <a:lnTo>
                  <a:pt x="282655" y="21238"/>
                </a:lnTo>
                <a:lnTo>
                  <a:pt x="225906" y="10749"/>
                </a:lnTo>
                <a:lnTo>
                  <a:pt x="201707" y="6636"/>
                </a:lnTo>
                <a:lnTo>
                  <a:pt x="180009" y="3408"/>
                </a:lnTo>
                <a:lnTo>
                  <a:pt x="160600" y="1163"/>
                </a:lnTo>
                <a:lnTo>
                  <a:pt x="143268" y="0"/>
                </a:lnTo>
                <a:close/>
              </a:path>
              <a:path w="419100" h="273684">
                <a:moveTo>
                  <a:pt x="417451" y="131422"/>
                </a:moveTo>
                <a:lnTo>
                  <a:pt x="360197" y="131422"/>
                </a:lnTo>
                <a:lnTo>
                  <a:pt x="376887" y="132141"/>
                </a:lnTo>
                <a:lnTo>
                  <a:pt x="392752" y="132499"/>
                </a:lnTo>
                <a:lnTo>
                  <a:pt x="402796" y="132618"/>
                </a:lnTo>
                <a:lnTo>
                  <a:pt x="417194" y="134756"/>
                </a:lnTo>
                <a:lnTo>
                  <a:pt x="417451" y="131422"/>
                </a:lnTo>
                <a:close/>
              </a:path>
              <a:path w="419100" h="273684">
                <a:moveTo>
                  <a:pt x="418551" y="105174"/>
                </a:moveTo>
                <a:lnTo>
                  <a:pt x="314121" y="105174"/>
                </a:lnTo>
                <a:lnTo>
                  <a:pt x="324607" y="108729"/>
                </a:lnTo>
                <a:lnTo>
                  <a:pt x="332883" y="113846"/>
                </a:lnTo>
                <a:lnTo>
                  <a:pt x="337397" y="117499"/>
                </a:lnTo>
                <a:lnTo>
                  <a:pt x="346487" y="129292"/>
                </a:lnTo>
                <a:lnTo>
                  <a:pt x="359342" y="131479"/>
                </a:lnTo>
                <a:lnTo>
                  <a:pt x="360197" y="131422"/>
                </a:lnTo>
                <a:lnTo>
                  <a:pt x="417451" y="131422"/>
                </a:lnTo>
                <a:lnTo>
                  <a:pt x="418524" y="117499"/>
                </a:lnTo>
                <a:lnTo>
                  <a:pt x="418551" y="105174"/>
                </a:lnTo>
                <a:close/>
              </a:path>
              <a:path w="419100" h="273684">
                <a:moveTo>
                  <a:pt x="342169" y="16336"/>
                </a:moveTo>
                <a:lnTo>
                  <a:pt x="337938" y="25045"/>
                </a:lnTo>
                <a:lnTo>
                  <a:pt x="325262" y="39041"/>
                </a:lnTo>
                <a:lnTo>
                  <a:pt x="316418" y="47335"/>
                </a:lnTo>
                <a:lnTo>
                  <a:pt x="309925" y="50185"/>
                </a:lnTo>
                <a:lnTo>
                  <a:pt x="418551" y="50185"/>
                </a:lnTo>
                <a:lnTo>
                  <a:pt x="418572" y="21238"/>
                </a:lnTo>
                <a:lnTo>
                  <a:pt x="418583" y="16552"/>
                </a:lnTo>
                <a:lnTo>
                  <a:pt x="402979" y="16552"/>
                </a:lnTo>
                <a:lnTo>
                  <a:pt x="342169" y="16336"/>
                </a:lnTo>
                <a:close/>
              </a:path>
              <a:path w="419100" h="273684">
                <a:moveTo>
                  <a:pt x="418587" y="14802"/>
                </a:moveTo>
                <a:lnTo>
                  <a:pt x="402979" y="16552"/>
                </a:lnTo>
                <a:lnTo>
                  <a:pt x="418583" y="16552"/>
                </a:lnTo>
                <a:lnTo>
                  <a:pt x="418587" y="1480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9120" y="1107272"/>
            <a:ext cx="208279" cy="42545"/>
          </a:xfrm>
          <a:custGeom>
            <a:avLst/>
            <a:gdLst/>
            <a:ahLst/>
            <a:cxnLst/>
            <a:rect l="l" t="t" r="r" b="b"/>
            <a:pathLst>
              <a:path w="208280" h="42544">
                <a:moveTo>
                  <a:pt x="157472" y="0"/>
                </a:moveTo>
                <a:lnTo>
                  <a:pt x="108215" y="2527"/>
                </a:lnTo>
                <a:lnTo>
                  <a:pt x="70280" y="9655"/>
                </a:lnTo>
                <a:lnTo>
                  <a:pt x="30176" y="24760"/>
                </a:lnTo>
                <a:lnTo>
                  <a:pt x="0" y="42488"/>
                </a:lnTo>
                <a:lnTo>
                  <a:pt x="14417" y="34050"/>
                </a:lnTo>
                <a:lnTo>
                  <a:pt x="29043" y="27240"/>
                </a:lnTo>
                <a:lnTo>
                  <a:pt x="73122" y="15094"/>
                </a:lnTo>
                <a:lnTo>
                  <a:pt x="115301" y="12261"/>
                </a:lnTo>
                <a:lnTo>
                  <a:pt x="196038" y="12261"/>
                </a:lnTo>
                <a:lnTo>
                  <a:pt x="191465" y="3092"/>
                </a:lnTo>
                <a:lnTo>
                  <a:pt x="186365" y="2322"/>
                </a:lnTo>
                <a:lnTo>
                  <a:pt x="174656" y="1028"/>
                </a:lnTo>
                <a:lnTo>
                  <a:pt x="157472" y="0"/>
                </a:lnTo>
                <a:close/>
              </a:path>
              <a:path w="208280" h="42544">
                <a:moveTo>
                  <a:pt x="196038" y="12261"/>
                </a:moveTo>
                <a:lnTo>
                  <a:pt x="115301" y="12261"/>
                </a:lnTo>
                <a:lnTo>
                  <a:pt x="128449" y="12695"/>
                </a:lnTo>
                <a:lnTo>
                  <a:pt x="140968" y="13571"/>
                </a:lnTo>
                <a:lnTo>
                  <a:pt x="152751" y="14741"/>
                </a:lnTo>
                <a:lnTo>
                  <a:pt x="163694" y="16057"/>
                </a:lnTo>
                <a:lnTo>
                  <a:pt x="182640" y="18533"/>
                </a:lnTo>
                <a:lnTo>
                  <a:pt x="190434" y="19396"/>
                </a:lnTo>
                <a:lnTo>
                  <a:pt x="196969" y="19813"/>
                </a:lnTo>
                <a:lnTo>
                  <a:pt x="202140" y="19634"/>
                </a:lnTo>
                <a:lnTo>
                  <a:pt x="205842" y="18712"/>
                </a:lnTo>
                <a:lnTo>
                  <a:pt x="207671" y="17345"/>
                </a:lnTo>
                <a:lnTo>
                  <a:pt x="198503" y="17202"/>
                </a:lnTo>
                <a:lnTo>
                  <a:pt x="196038" y="1226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63049" y="1107673"/>
            <a:ext cx="46990" cy="15875"/>
          </a:xfrm>
          <a:custGeom>
            <a:avLst/>
            <a:gdLst/>
            <a:ahLst/>
            <a:cxnLst/>
            <a:rect l="l" t="t" r="r" b="b"/>
            <a:pathLst>
              <a:path w="46990" h="15875">
                <a:moveTo>
                  <a:pt x="44933" y="0"/>
                </a:moveTo>
                <a:lnTo>
                  <a:pt x="1536" y="0"/>
                </a:lnTo>
                <a:lnTo>
                  <a:pt x="0" y="1548"/>
                </a:lnTo>
                <a:lnTo>
                  <a:pt x="0" y="15657"/>
                </a:lnTo>
                <a:lnTo>
                  <a:pt x="46481" y="15657"/>
                </a:lnTo>
                <a:lnTo>
                  <a:pt x="46481" y="1548"/>
                </a:lnTo>
                <a:lnTo>
                  <a:pt x="4493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68911" y="1182242"/>
            <a:ext cx="2055765" cy="9899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2031" y="2346423"/>
            <a:ext cx="2472001" cy="6686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55505" y="3098471"/>
            <a:ext cx="3049494" cy="6690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3705" y="1390924"/>
            <a:ext cx="85725" cy="290830"/>
          </a:xfrm>
          <a:custGeom>
            <a:avLst/>
            <a:gdLst/>
            <a:ahLst/>
            <a:cxnLst/>
            <a:rect l="l" t="t" r="r" b="b"/>
            <a:pathLst>
              <a:path w="85725" h="290830">
                <a:moveTo>
                  <a:pt x="82238" y="0"/>
                </a:moveTo>
                <a:lnTo>
                  <a:pt x="1548" y="19680"/>
                </a:lnTo>
                <a:lnTo>
                  <a:pt x="0" y="21656"/>
                </a:lnTo>
                <a:lnTo>
                  <a:pt x="0" y="288416"/>
                </a:lnTo>
                <a:lnTo>
                  <a:pt x="2285" y="290642"/>
                </a:lnTo>
                <a:lnTo>
                  <a:pt x="83094" y="288380"/>
                </a:lnTo>
                <a:lnTo>
                  <a:pt x="85212" y="286201"/>
                </a:lnTo>
                <a:lnTo>
                  <a:pt x="85212" y="179186"/>
                </a:lnTo>
                <a:lnTo>
                  <a:pt x="32676" y="179186"/>
                </a:lnTo>
                <a:lnTo>
                  <a:pt x="18347" y="175033"/>
                </a:lnTo>
                <a:lnTo>
                  <a:pt x="11063" y="164301"/>
                </a:lnTo>
                <a:lnTo>
                  <a:pt x="10536" y="128171"/>
                </a:lnTo>
                <a:lnTo>
                  <a:pt x="15426" y="115235"/>
                </a:lnTo>
                <a:lnTo>
                  <a:pt x="27497" y="108791"/>
                </a:lnTo>
                <a:lnTo>
                  <a:pt x="85212" y="108791"/>
                </a:lnTo>
                <a:lnTo>
                  <a:pt x="85212" y="2343"/>
                </a:lnTo>
                <a:lnTo>
                  <a:pt x="82238" y="0"/>
                </a:lnTo>
                <a:close/>
              </a:path>
              <a:path w="85725" h="290830">
                <a:moveTo>
                  <a:pt x="85212" y="108791"/>
                </a:moveTo>
                <a:lnTo>
                  <a:pt x="27497" y="108791"/>
                </a:lnTo>
                <a:lnTo>
                  <a:pt x="41826" y="112943"/>
                </a:lnTo>
                <a:lnTo>
                  <a:pt x="49109" y="123675"/>
                </a:lnTo>
                <a:lnTo>
                  <a:pt x="49636" y="159806"/>
                </a:lnTo>
                <a:lnTo>
                  <a:pt x="44746" y="172740"/>
                </a:lnTo>
                <a:lnTo>
                  <a:pt x="32676" y="179186"/>
                </a:lnTo>
                <a:lnTo>
                  <a:pt x="85212" y="179186"/>
                </a:lnTo>
                <a:lnTo>
                  <a:pt x="85212" y="108791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1789" y="1419426"/>
            <a:ext cx="70485" cy="265430"/>
          </a:xfrm>
          <a:custGeom>
            <a:avLst/>
            <a:gdLst/>
            <a:ahLst/>
            <a:cxnLst/>
            <a:rect l="l" t="t" r="r" b="b"/>
            <a:pathLst>
              <a:path w="70484" h="265430">
                <a:moveTo>
                  <a:pt x="67281" y="0"/>
                </a:moveTo>
                <a:lnTo>
                  <a:pt x="1548" y="16050"/>
                </a:lnTo>
                <a:lnTo>
                  <a:pt x="0" y="18025"/>
                </a:lnTo>
                <a:lnTo>
                  <a:pt x="0" y="262758"/>
                </a:lnTo>
                <a:lnTo>
                  <a:pt x="2298" y="264999"/>
                </a:lnTo>
                <a:lnTo>
                  <a:pt x="68162" y="263152"/>
                </a:lnTo>
                <a:lnTo>
                  <a:pt x="70280" y="260972"/>
                </a:lnTo>
                <a:lnTo>
                  <a:pt x="70280" y="161374"/>
                </a:lnTo>
                <a:lnTo>
                  <a:pt x="41609" y="161374"/>
                </a:lnTo>
                <a:lnTo>
                  <a:pt x="27282" y="157219"/>
                </a:lnTo>
                <a:lnTo>
                  <a:pt x="20000" y="146485"/>
                </a:lnTo>
                <a:lnTo>
                  <a:pt x="19476" y="110371"/>
                </a:lnTo>
                <a:lnTo>
                  <a:pt x="24367" y="97435"/>
                </a:lnTo>
                <a:lnTo>
                  <a:pt x="36437" y="90991"/>
                </a:lnTo>
                <a:lnTo>
                  <a:pt x="70280" y="90991"/>
                </a:lnTo>
                <a:lnTo>
                  <a:pt x="70280" y="2346"/>
                </a:lnTo>
                <a:lnTo>
                  <a:pt x="67281" y="0"/>
                </a:lnTo>
                <a:close/>
              </a:path>
              <a:path w="70484" h="265430">
                <a:moveTo>
                  <a:pt x="70280" y="90991"/>
                </a:moveTo>
                <a:lnTo>
                  <a:pt x="36437" y="90991"/>
                </a:lnTo>
                <a:lnTo>
                  <a:pt x="50766" y="95142"/>
                </a:lnTo>
                <a:lnTo>
                  <a:pt x="58052" y="105873"/>
                </a:lnTo>
                <a:lnTo>
                  <a:pt x="58579" y="142006"/>
                </a:lnTo>
                <a:lnTo>
                  <a:pt x="53686" y="154933"/>
                </a:lnTo>
                <a:lnTo>
                  <a:pt x="41609" y="161374"/>
                </a:lnTo>
                <a:lnTo>
                  <a:pt x="70280" y="161374"/>
                </a:lnTo>
                <a:lnTo>
                  <a:pt x="70280" y="90991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85562" y="1216176"/>
            <a:ext cx="295910" cy="224790"/>
          </a:xfrm>
          <a:custGeom>
            <a:avLst/>
            <a:gdLst/>
            <a:ahLst/>
            <a:cxnLst/>
            <a:rect l="l" t="t" r="r" b="b"/>
            <a:pathLst>
              <a:path w="295909" h="224790">
                <a:moveTo>
                  <a:pt x="290977" y="0"/>
                </a:moveTo>
                <a:lnTo>
                  <a:pt x="0" y="218751"/>
                </a:lnTo>
                <a:lnTo>
                  <a:pt x="4404" y="224683"/>
                </a:lnTo>
                <a:lnTo>
                  <a:pt x="295393" y="5928"/>
                </a:lnTo>
                <a:lnTo>
                  <a:pt x="290977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01422" y="1217627"/>
            <a:ext cx="81280" cy="173990"/>
          </a:xfrm>
          <a:custGeom>
            <a:avLst/>
            <a:gdLst/>
            <a:ahLst/>
            <a:cxnLst/>
            <a:rect l="l" t="t" r="r" b="b"/>
            <a:pathLst>
              <a:path w="81280" h="173990">
                <a:moveTo>
                  <a:pt x="73950" y="0"/>
                </a:moveTo>
                <a:lnTo>
                  <a:pt x="0" y="170425"/>
                </a:lnTo>
                <a:lnTo>
                  <a:pt x="6763" y="173440"/>
                </a:lnTo>
                <a:lnTo>
                  <a:pt x="80701" y="3035"/>
                </a:lnTo>
                <a:lnTo>
                  <a:pt x="73950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75967" y="1216712"/>
            <a:ext cx="189865" cy="214629"/>
          </a:xfrm>
          <a:custGeom>
            <a:avLst/>
            <a:gdLst/>
            <a:ahLst/>
            <a:cxnLst/>
            <a:rect l="l" t="t" r="r" b="b"/>
            <a:pathLst>
              <a:path w="189865" h="214630">
                <a:moveTo>
                  <a:pt x="5562" y="0"/>
                </a:moveTo>
                <a:lnTo>
                  <a:pt x="0" y="4867"/>
                </a:lnTo>
                <a:lnTo>
                  <a:pt x="184239" y="214347"/>
                </a:lnTo>
                <a:lnTo>
                  <a:pt x="189786" y="209464"/>
                </a:lnTo>
                <a:lnTo>
                  <a:pt x="5562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6588" y="1216152"/>
            <a:ext cx="318135" cy="236854"/>
          </a:xfrm>
          <a:custGeom>
            <a:avLst/>
            <a:gdLst/>
            <a:ahLst/>
            <a:cxnLst/>
            <a:rect l="l" t="t" r="r" b="b"/>
            <a:pathLst>
              <a:path w="318134" h="236855">
                <a:moveTo>
                  <a:pt x="4322" y="0"/>
                </a:moveTo>
                <a:lnTo>
                  <a:pt x="0" y="6001"/>
                </a:lnTo>
                <a:lnTo>
                  <a:pt x="313788" y="236576"/>
                </a:lnTo>
                <a:lnTo>
                  <a:pt x="318134" y="230587"/>
                </a:lnTo>
                <a:lnTo>
                  <a:pt x="4322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01114" y="1382709"/>
            <a:ext cx="398145" cy="295910"/>
          </a:xfrm>
          <a:custGeom>
            <a:avLst/>
            <a:gdLst/>
            <a:ahLst/>
            <a:cxnLst/>
            <a:rect l="l" t="t" r="r" b="b"/>
            <a:pathLst>
              <a:path w="398144" h="295910">
                <a:moveTo>
                  <a:pt x="3035" y="0"/>
                </a:moveTo>
                <a:lnTo>
                  <a:pt x="320" y="2295"/>
                </a:lnTo>
                <a:lnTo>
                  <a:pt x="0" y="293391"/>
                </a:lnTo>
                <a:lnTo>
                  <a:pt x="2225" y="295607"/>
                </a:lnTo>
                <a:lnTo>
                  <a:pt x="395560" y="292129"/>
                </a:lnTo>
                <a:lnTo>
                  <a:pt x="397715" y="289940"/>
                </a:lnTo>
                <a:lnTo>
                  <a:pt x="397715" y="279806"/>
                </a:lnTo>
                <a:lnTo>
                  <a:pt x="59702" y="279806"/>
                </a:lnTo>
                <a:lnTo>
                  <a:pt x="46944" y="274581"/>
                </a:lnTo>
                <a:lnTo>
                  <a:pt x="41612" y="261948"/>
                </a:lnTo>
                <a:lnTo>
                  <a:pt x="41611" y="42516"/>
                </a:lnTo>
                <a:lnTo>
                  <a:pt x="46857" y="29800"/>
                </a:lnTo>
                <a:lnTo>
                  <a:pt x="59536" y="24503"/>
                </a:lnTo>
                <a:lnTo>
                  <a:pt x="152577" y="24503"/>
                </a:lnTo>
                <a:lnTo>
                  <a:pt x="3035" y="0"/>
                </a:lnTo>
                <a:close/>
              </a:path>
              <a:path w="398144" h="295910">
                <a:moveTo>
                  <a:pt x="208351" y="33647"/>
                </a:moveTo>
                <a:lnTo>
                  <a:pt x="115295" y="33647"/>
                </a:lnTo>
                <a:lnTo>
                  <a:pt x="128058" y="38873"/>
                </a:lnTo>
                <a:lnTo>
                  <a:pt x="133395" y="51501"/>
                </a:lnTo>
                <a:lnTo>
                  <a:pt x="133395" y="261804"/>
                </a:lnTo>
                <a:lnTo>
                  <a:pt x="128145" y="274511"/>
                </a:lnTo>
                <a:lnTo>
                  <a:pt x="115462" y="279806"/>
                </a:lnTo>
                <a:lnTo>
                  <a:pt x="397715" y="279806"/>
                </a:lnTo>
                <a:lnTo>
                  <a:pt x="171217" y="279806"/>
                </a:lnTo>
                <a:lnTo>
                  <a:pt x="158464" y="274577"/>
                </a:lnTo>
                <a:lnTo>
                  <a:pt x="153143" y="261948"/>
                </a:lnTo>
                <a:lnTo>
                  <a:pt x="153137" y="60804"/>
                </a:lnTo>
                <a:lnTo>
                  <a:pt x="158382" y="48092"/>
                </a:lnTo>
                <a:lnTo>
                  <a:pt x="171051" y="42778"/>
                </a:lnTo>
                <a:lnTo>
                  <a:pt x="264050" y="42778"/>
                </a:lnTo>
                <a:lnTo>
                  <a:pt x="208351" y="33647"/>
                </a:lnTo>
                <a:close/>
              </a:path>
              <a:path w="398144" h="295910">
                <a:moveTo>
                  <a:pt x="152577" y="24503"/>
                </a:moveTo>
                <a:lnTo>
                  <a:pt x="59536" y="24503"/>
                </a:lnTo>
                <a:lnTo>
                  <a:pt x="72296" y="29719"/>
                </a:lnTo>
                <a:lnTo>
                  <a:pt x="77637" y="42355"/>
                </a:lnTo>
                <a:lnTo>
                  <a:pt x="77638" y="261804"/>
                </a:lnTo>
                <a:lnTo>
                  <a:pt x="72387" y="274505"/>
                </a:lnTo>
                <a:lnTo>
                  <a:pt x="59702" y="279806"/>
                </a:lnTo>
                <a:lnTo>
                  <a:pt x="115461" y="279806"/>
                </a:lnTo>
                <a:lnTo>
                  <a:pt x="102700" y="274581"/>
                </a:lnTo>
                <a:lnTo>
                  <a:pt x="97368" y="261948"/>
                </a:lnTo>
                <a:lnTo>
                  <a:pt x="97368" y="51660"/>
                </a:lnTo>
                <a:lnTo>
                  <a:pt x="102612" y="38957"/>
                </a:lnTo>
                <a:lnTo>
                  <a:pt x="115295" y="33647"/>
                </a:lnTo>
                <a:lnTo>
                  <a:pt x="208351" y="33647"/>
                </a:lnTo>
                <a:lnTo>
                  <a:pt x="152577" y="24503"/>
                </a:lnTo>
                <a:close/>
              </a:path>
              <a:path w="398144" h="295910">
                <a:moveTo>
                  <a:pt x="264050" y="42778"/>
                </a:moveTo>
                <a:lnTo>
                  <a:pt x="171051" y="42778"/>
                </a:lnTo>
                <a:lnTo>
                  <a:pt x="183811" y="48007"/>
                </a:lnTo>
                <a:lnTo>
                  <a:pt x="189151" y="60634"/>
                </a:lnTo>
                <a:lnTo>
                  <a:pt x="189152" y="261804"/>
                </a:lnTo>
                <a:lnTo>
                  <a:pt x="183905" y="274505"/>
                </a:lnTo>
                <a:lnTo>
                  <a:pt x="171217" y="279806"/>
                </a:lnTo>
                <a:lnTo>
                  <a:pt x="282743" y="279806"/>
                </a:lnTo>
                <a:lnTo>
                  <a:pt x="226984" y="279806"/>
                </a:lnTo>
                <a:lnTo>
                  <a:pt x="214224" y="274577"/>
                </a:lnTo>
                <a:lnTo>
                  <a:pt x="208896" y="261948"/>
                </a:lnTo>
                <a:lnTo>
                  <a:pt x="208894" y="69936"/>
                </a:lnTo>
                <a:lnTo>
                  <a:pt x="214145" y="57229"/>
                </a:lnTo>
                <a:lnTo>
                  <a:pt x="226828" y="51934"/>
                </a:lnTo>
                <a:lnTo>
                  <a:pt x="319897" y="51934"/>
                </a:lnTo>
                <a:lnTo>
                  <a:pt x="264050" y="42778"/>
                </a:lnTo>
                <a:close/>
              </a:path>
              <a:path w="398144" h="295910">
                <a:moveTo>
                  <a:pt x="375076" y="60981"/>
                </a:moveTo>
                <a:lnTo>
                  <a:pt x="282584" y="60981"/>
                </a:lnTo>
                <a:lnTo>
                  <a:pt x="295346" y="66207"/>
                </a:lnTo>
                <a:lnTo>
                  <a:pt x="300678" y="78838"/>
                </a:lnTo>
                <a:lnTo>
                  <a:pt x="300679" y="261804"/>
                </a:lnTo>
                <a:lnTo>
                  <a:pt x="295432" y="274505"/>
                </a:lnTo>
                <a:lnTo>
                  <a:pt x="282743" y="279806"/>
                </a:lnTo>
                <a:lnTo>
                  <a:pt x="397715" y="279806"/>
                </a:lnTo>
                <a:lnTo>
                  <a:pt x="338510" y="279806"/>
                </a:lnTo>
                <a:lnTo>
                  <a:pt x="325749" y="274577"/>
                </a:lnTo>
                <a:lnTo>
                  <a:pt x="320422" y="261948"/>
                </a:lnTo>
                <a:lnTo>
                  <a:pt x="320420" y="88224"/>
                </a:lnTo>
                <a:lnTo>
                  <a:pt x="325671" y="75517"/>
                </a:lnTo>
                <a:lnTo>
                  <a:pt x="338354" y="70222"/>
                </a:lnTo>
                <a:lnTo>
                  <a:pt x="397715" y="70222"/>
                </a:lnTo>
                <a:lnTo>
                  <a:pt x="397715" y="66482"/>
                </a:lnTo>
                <a:lnTo>
                  <a:pt x="395990" y="64410"/>
                </a:lnTo>
                <a:lnTo>
                  <a:pt x="375076" y="60981"/>
                </a:lnTo>
                <a:close/>
              </a:path>
              <a:path w="398144" h="295910">
                <a:moveTo>
                  <a:pt x="319897" y="51934"/>
                </a:moveTo>
                <a:lnTo>
                  <a:pt x="226828" y="51934"/>
                </a:lnTo>
                <a:lnTo>
                  <a:pt x="239590" y="57160"/>
                </a:lnTo>
                <a:lnTo>
                  <a:pt x="244921" y="69792"/>
                </a:lnTo>
                <a:lnTo>
                  <a:pt x="244922" y="261804"/>
                </a:lnTo>
                <a:lnTo>
                  <a:pt x="239675" y="274505"/>
                </a:lnTo>
                <a:lnTo>
                  <a:pt x="226984" y="279806"/>
                </a:lnTo>
                <a:lnTo>
                  <a:pt x="282743" y="279806"/>
                </a:lnTo>
                <a:lnTo>
                  <a:pt x="269983" y="274581"/>
                </a:lnTo>
                <a:lnTo>
                  <a:pt x="264652" y="261948"/>
                </a:lnTo>
                <a:lnTo>
                  <a:pt x="264651" y="78985"/>
                </a:lnTo>
                <a:lnTo>
                  <a:pt x="269899" y="66281"/>
                </a:lnTo>
                <a:lnTo>
                  <a:pt x="282584" y="60981"/>
                </a:lnTo>
                <a:lnTo>
                  <a:pt x="375076" y="60981"/>
                </a:lnTo>
                <a:lnTo>
                  <a:pt x="319897" y="51934"/>
                </a:lnTo>
                <a:close/>
              </a:path>
              <a:path w="398144" h="295910">
                <a:moveTo>
                  <a:pt x="397715" y="70222"/>
                </a:moveTo>
                <a:lnTo>
                  <a:pt x="338354" y="70222"/>
                </a:lnTo>
                <a:lnTo>
                  <a:pt x="351107" y="75448"/>
                </a:lnTo>
                <a:lnTo>
                  <a:pt x="356447" y="88080"/>
                </a:lnTo>
                <a:lnTo>
                  <a:pt x="356448" y="261804"/>
                </a:lnTo>
                <a:lnTo>
                  <a:pt x="351192" y="274505"/>
                </a:lnTo>
                <a:lnTo>
                  <a:pt x="338510" y="279806"/>
                </a:lnTo>
                <a:lnTo>
                  <a:pt x="397715" y="279806"/>
                </a:lnTo>
                <a:lnTo>
                  <a:pt x="397715" y="7022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6301" y="1154617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09" h="68580">
                <a:moveTo>
                  <a:pt x="24472" y="0"/>
                </a:moveTo>
                <a:lnTo>
                  <a:pt x="13973" y="4997"/>
                </a:lnTo>
                <a:lnTo>
                  <a:pt x="5842" y="14264"/>
                </a:lnTo>
                <a:lnTo>
                  <a:pt x="909" y="27807"/>
                </a:lnTo>
                <a:lnTo>
                  <a:pt x="0" y="45629"/>
                </a:lnTo>
                <a:lnTo>
                  <a:pt x="7279" y="57342"/>
                </a:lnTo>
                <a:lnTo>
                  <a:pt x="18510" y="65293"/>
                </a:lnTo>
                <a:lnTo>
                  <a:pt x="32441" y="68224"/>
                </a:lnTo>
                <a:lnTo>
                  <a:pt x="34382" y="68170"/>
                </a:lnTo>
                <a:lnTo>
                  <a:pt x="47149" y="64837"/>
                </a:lnTo>
                <a:lnTo>
                  <a:pt x="52293" y="60822"/>
                </a:lnTo>
                <a:lnTo>
                  <a:pt x="31670" y="60822"/>
                </a:lnTo>
                <a:lnTo>
                  <a:pt x="18310" y="56846"/>
                </a:lnTo>
                <a:lnTo>
                  <a:pt x="8844" y="47006"/>
                </a:lnTo>
                <a:lnTo>
                  <a:pt x="5250" y="33208"/>
                </a:lnTo>
                <a:lnTo>
                  <a:pt x="9097" y="19684"/>
                </a:lnTo>
                <a:lnTo>
                  <a:pt x="18836" y="10083"/>
                </a:lnTo>
                <a:lnTo>
                  <a:pt x="32441" y="6432"/>
                </a:lnTo>
                <a:lnTo>
                  <a:pt x="51091" y="6432"/>
                </a:lnTo>
                <a:lnTo>
                  <a:pt x="41194" y="1774"/>
                </a:lnTo>
                <a:lnTo>
                  <a:pt x="24472" y="0"/>
                </a:lnTo>
                <a:close/>
              </a:path>
              <a:path w="67309" h="68580">
                <a:moveTo>
                  <a:pt x="51091" y="6432"/>
                </a:moveTo>
                <a:lnTo>
                  <a:pt x="32441" y="6432"/>
                </a:lnTo>
                <a:lnTo>
                  <a:pt x="33743" y="6463"/>
                </a:lnTo>
                <a:lnTo>
                  <a:pt x="46861" y="10618"/>
                </a:lnTo>
                <a:lnTo>
                  <a:pt x="56125" y="20592"/>
                </a:lnTo>
                <a:lnTo>
                  <a:pt x="59624" y="34693"/>
                </a:lnTo>
                <a:lnTo>
                  <a:pt x="55550" y="47914"/>
                </a:lnTo>
                <a:lnTo>
                  <a:pt x="45640" y="57274"/>
                </a:lnTo>
                <a:lnTo>
                  <a:pt x="31670" y="60822"/>
                </a:lnTo>
                <a:lnTo>
                  <a:pt x="52293" y="60822"/>
                </a:lnTo>
                <a:lnTo>
                  <a:pt x="57484" y="56770"/>
                </a:lnTo>
                <a:lnTo>
                  <a:pt x="64351" y="44586"/>
                </a:lnTo>
                <a:lnTo>
                  <a:pt x="66713" y="28898"/>
                </a:lnTo>
                <a:lnTo>
                  <a:pt x="62601" y="17151"/>
                </a:lnTo>
                <a:lnTo>
                  <a:pt x="53999" y="7801"/>
                </a:lnTo>
                <a:lnTo>
                  <a:pt x="51091" y="643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46301" y="1154617"/>
            <a:ext cx="67310" cy="68580"/>
          </a:xfrm>
          <a:custGeom>
            <a:avLst/>
            <a:gdLst/>
            <a:ahLst/>
            <a:cxnLst/>
            <a:rect l="l" t="t" r="r" b="b"/>
            <a:pathLst>
              <a:path w="67309" h="68580">
                <a:moveTo>
                  <a:pt x="24472" y="0"/>
                </a:moveTo>
                <a:lnTo>
                  <a:pt x="13973" y="4997"/>
                </a:lnTo>
                <a:lnTo>
                  <a:pt x="5842" y="14264"/>
                </a:lnTo>
                <a:lnTo>
                  <a:pt x="909" y="27807"/>
                </a:lnTo>
                <a:lnTo>
                  <a:pt x="0" y="45629"/>
                </a:lnTo>
                <a:lnTo>
                  <a:pt x="7279" y="57342"/>
                </a:lnTo>
                <a:lnTo>
                  <a:pt x="18510" y="65293"/>
                </a:lnTo>
                <a:lnTo>
                  <a:pt x="32441" y="68224"/>
                </a:lnTo>
                <a:lnTo>
                  <a:pt x="34382" y="68170"/>
                </a:lnTo>
                <a:lnTo>
                  <a:pt x="47149" y="64837"/>
                </a:lnTo>
                <a:lnTo>
                  <a:pt x="52293" y="60822"/>
                </a:lnTo>
                <a:lnTo>
                  <a:pt x="31670" y="60822"/>
                </a:lnTo>
                <a:lnTo>
                  <a:pt x="18310" y="56846"/>
                </a:lnTo>
                <a:lnTo>
                  <a:pt x="8844" y="47006"/>
                </a:lnTo>
                <a:lnTo>
                  <a:pt x="5250" y="33208"/>
                </a:lnTo>
                <a:lnTo>
                  <a:pt x="9097" y="19684"/>
                </a:lnTo>
                <a:lnTo>
                  <a:pt x="18836" y="10083"/>
                </a:lnTo>
                <a:lnTo>
                  <a:pt x="32441" y="6432"/>
                </a:lnTo>
                <a:lnTo>
                  <a:pt x="51091" y="6432"/>
                </a:lnTo>
                <a:lnTo>
                  <a:pt x="41194" y="1774"/>
                </a:lnTo>
                <a:lnTo>
                  <a:pt x="24472" y="0"/>
                </a:lnTo>
                <a:close/>
              </a:path>
              <a:path w="67309" h="68580">
                <a:moveTo>
                  <a:pt x="51091" y="6432"/>
                </a:moveTo>
                <a:lnTo>
                  <a:pt x="32441" y="6432"/>
                </a:lnTo>
                <a:lnTo>
                  <a:pt x="33743" y="6463"/>
                </a:lnTo>
                <a:lnTo>
                  <a:pt x="46861" y="10618"/>
                </a:lnTo>
                <a:lnTo>
                  <a:pt x="56125" y="20592"/>
                </a:lnTo>
                <a:lnTo>
                  <a:pt x="59624" y="34693"/>
                </a:lnTo>
                <a:lnTo>
                  <a:pt x="55550" y="47914"/>
                </a:lnTo>
                <a:lnTo>
                  <a:pt x="45640" y="57274"/>
                </a:lnTo>
                <a:lnTo>
                  <a:pt x="31670" y="60822"/>
                </a:lnTo>
                <a:lnTo>
                  <a:pt x="52293" y="60822"/>
                </a:lnTo>
                <a:lnTo>
                  <a:pt x="57484" y="56770"/>
                </a:lnTo>
                <a:lnTo>
                  <a:pt x="64351" y="44586"/>
                </a:lnTo>
                <a:lnTo>
                  <a:pt x="66713" y="28898"/>
                </a:lnTo>
                <a:lnTo>
                  <a:pt x="62601" y="17151"/>
                </a:lnTo>
                <a:lnTo>
                  <a:pt x="53999" y="7801"/>
                </a:lnTo>
                <a:lnTo>
                  <a:pt x="51091" y="643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34920" y="1144515"/>
            <a:ext cx="87630" cy="87630"/>
          </a:xfrm>
          <a:custGeom>
            <a:avLst/>
            <a:gdLst/>
            <a:ahLst/>
            <a:cxnLst/>
            <a:rect l="l" t="t" r="r" b="b"/>
            <a:pathLst>
              <a:path w="87630" h="87630">
                <a:moveTo>
                  <a:pt x="40027" y="0"/>
                </a:moveTo>
                <a:lnTo>
                  <a:pt x="6602" y="20533"/>
                </a:lnTo>
                <a:lnTo>
                  <a:pt x="0" y="46310"/>
                </a:lnTo>
                <a:lnTo>
                  <a:pt x="2314" y="57256"/>
                </a:lnTo>
                <a:lnTo>
                  <a:pt x="8432" y="68287"/>
                </a:lnTo>
                <a:lnTo>
                  <a:pt x="19141" y="79988"/>
                </a:lnTo>
                <a:lnTo>
                  <a:pt x="30699" y="85613"/>
                </a:lnTo>
                <a:lnTo>
                  <a:pt x="43822" y="87626"/>
                </a:lnTo>
                <a:lnTo>
                  <a:pt x="48325" y="87381"/>
                </a:lnTo>
                <a:lnTo>
                  <a:pt x="58722" y="84561"/>
                </a:lnTo>
                <a:lnTo>
                  <a:pt x="69571" y="77759"/>
                </a:lnTo>
                <a:lnTo>
                  <a:pt x="81592" y="65941"/>
                </a:lnTo>
                <a:lnTo>
                  <a:pt x="83243" y="61623"/>
                </a:lnTo>
                <a:lnTo>
                  <a:pt x="38869" y="61623"/>
                </a:lnTo>
                <a:lnTo>
                  <a:pt x="34404" y="59624"/>
                </a:lnTo>
                <a:lnTo>
                  <a:pt x="27939" y="53156"/>
                </a:lnTo>
                <a:lnTo>
                  <a:pt x="25937" y="48681"/>
                </a:lnTo>
                <a:lnTo>
                  <a:pt x="25937" y="38800"/>
                </a:lnTo>
                <a:lnTo>
                  <a:pt x="27939" y="34322"/>
                </a:lnTo>
                <a:lnTo>
                  <a:pt x="34416" y="27845"/>
                </a:lnTo>
                <a:lnTo>
                  <a:pt x="38891" y="25846"/>
                </a:lnTo>
                <a:lnTo>
                  <a:pt x="82790" y="25846"/>
                </a:lnTo>
                <a:lnTo>
                  <a:pt x="78010" y="18132"/>
                </a:lnTo>
                <a:lnTo>
                  <a:pt x="66307" y="6131"/>
                </a:lnTo>
                <a:lnTo>
                  <a:pt x="54661" y="1528"/>
                </a:lnTo>
                <a:lnTo>
                  <a:pt x="40027" y="0"/>
                </a:lnTo>
                <a:close/>
              </a:path>
              <a:path w="87630" h="87630">
                <a:moveTo>
                  <a:pt x="82790" y="25846"/>
                </a:moveTo>
                <a:lnTo>
                  <a:pt x="48763" y="25846"/>
                </a:lnTo>
                <a:lnTo>
                  <a:pt x="53238" y="27845"/>
                </a:lnTo>
                <a:lnTo>
                  <a:pt x="59706" y="34322"/>
                </a:lnTo>
                <a:lnTo>
                  <a:pt x="61717" y="38800"/>
                </a:lnTo>
                <a:lnTo>
                  <a:pt x="61717" y="48681"/>
                </a:lnTo>
                <a:lnTo>
                  <a:pt x="59715" y="53156"/>
                </a:lnTo>
                <a:lnTo>
                  <a:pt x="53250" y="59624"/>
                </a:lnTo>
                <a:lnTo>
                  <a:pt x="48785" y="61623"/>
                </a:lnTo>
                <a:lnTo>
                  <a:pt x="83243" y="61623"/>
                </a:lnTo>
                <a:lnTo>
                  <a:pt x="86061" y="54256"/>
                </a:lnTo>
                <a:lnTo>
                  <a:pt x="87509" y="39434"/>
                </a:lnTo>
                <a:lnTo>
                  <a:pt x="84742" y="28995"/>
                </a:lnTo>
                <a:lnTo>
                  <a:pt x="82790" y="25846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56501" y="1825395"/>
            <a:ext cx="50800" cy="72390"/>
          </a:xfrm>
          <a:custGeom>
            <a:avLst/>
            <a:gdLst/>
            <a:ahLst/>
            <a:cxnLst/>
            <a:rect l="l" t="t" r="r" b="b"/>
            <a:pathLst>
              <a:path w="50800" h="72389">
                <a:moveTo>
                  <a:pt x="5702" y="0"/>
                </a:moveTo>
                <a:lnTo>
                  <a:pt x="0" y="0"/>
                </a:lnTo>
                <a:lnTo>
                  <a:pt x="0" y="72199"/>
                </a:lnTo>
                <a:lnTo>
                  <a:pt x="11858" y="72199"/>
                </a:lnTo>
                <a:lnTo>
                  <a:pt x="11858" y="44195"/>
                </a:lnTo>
                <a:lnTo>
                  <a:pt x="5702" y="44195"/>
                </a:lnTo>
                <a:lnTo>
                  <a:pt x="5702" y="32823"/>
                </a:lnTo>
                <a:lnTo>
                  <a:pt x="11858" y="32823"/>
                </a:lnTo>
                <a:lnTo>
                  <a:pt x="11858" y="11369"/>
                </a:lnTo>
                <a:lnTo>
                  <a:pt x="5702" y="11369"/>
                </a:lnTo>
                <a:lnTo>
                  <a:pt x="5702" y="0"/>
                </a:lnTo>
                <a:close/>
              </a:path>
              <a:path w="50800" h="72389">
                <a:moveTo>
                  <a:pt x="11858" y="32823"/>
                </a:moveTo>
                <a:lnTo>
                  <a:pt x="5702" y="32823"/>
                </a:lnTo>
                <a:lnTo>
                  <a:pt x="5702" y="44195"/>
                </a:lnTo>
                <a:lnTo>
                  <a:pt x="11858" y="44195"/>
                </a:lnTo>
                <a:lnTo>
                  <a:pt x="11858" y="32823"/>
                </a:lnTo>
                <a:close/>
              </a:path>
              <a:path w="50800" h="72389">
                <a:moveTo>
                  <a:pt x="32872" y="0"/>
                </a:moveTo>
                <a:lnTo>
                  <a:pt x="11858" y="0"/>
                </a:lnTo>
                <a:lnTo>
                  <a:pt x="11858" y="11369"/>
                </a:lnTo>
                <a:lnTo>
                  <a:pt x="31705" y="11369"/>
                </a:lnTo>
                <a:lnTo>
                  <a:pt x="34037" y="12356"/>
                </a:lnTo>
                <a:lnTo>
                  <a:pt x="37551" y="16251"/>
                </a:lnTo>
                <a:lnTo>
                  <a:pt x="38432" y="18882"/>
                </a:lnTo>
                <a:lnTo>
                  <a:pt x="38432" y="25347"/>
                </a:lnTo>
                <a:lnTo>
                  <a:pt x="37526" y="27944"/>
                </a:lnTo>
                <a:lnTo>
                  <a:pt x="35765" y="29894"/>
                </a:lnTo>
                <a:lnTo>
                  <a:pt x="33991" y="31836"/>
                </a:lnTo>
                <a:lnTo>
                  <a:pt x="31668" y="32823"/>
                </a:lnTo>
                <a:lnTo>
                  <a:pt x="11858" y="32823"/>
                </a:lnTo>
                <a:lnTo>
                  <a:pt x="11858" y="44195"/>
                </a:lnTo>
                <a:lnTo>
                  <a:pt x="32906" y="44195"/>
                </a:lnTo>
                <a:lnTo>
                  <a:pt x="36801" y="43278"/>
                </a:lnTo>
                <a:lnTo>
                  <a:pt x="43433" y="39636"/>
                </a:lnTo>
                <a:lnTo>
                  <a:pt x="46003" y="37075"/>
                </a:lnTo>
                <a:lnTo>
                  <a:pt x="47850" y="33753"/>
                </a:lnTo>
                <a:lnTo>
                  <a:pt x="49718" y="30455"/>
                </a:lnTo>
                <a:lnTo>
                  <a:pt x="50636" y="26584"/>
                </a:lnTo>
                <a:lnTo>
                  <a:pt x="50636" y="17681"/>
                </a:lnTo>
                <a:lnTo>
                  <a:pt x="36764" y="917"/>
                </a:lnTo>
                <a:lnTo>
                  <a:pt x="32872" y="0"/>
                </a:lnTo>
                <a:close/>
              </a:path>
              <a:path w="50800" h="72389">
                <a:moveTo>
                  <a:pt x="11858" y="0"/>
                </a:moveTo>
                <a:lnTo>
                  <a:pt x="5702" y="0"/>
                </a:lnTo>
                <a:lnTo>
                  <a:pt x="5702" y="11369"/>
                </a:lnTo>
                <a:lnTo>
                  <a:pt x="11858" y="11369"/>
                </a:lnTo>
                <a:lnTo>
                  <a:pt x="11858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18806" y="1825395"/>
            <a:ext cx="47625" cy="72390"/>
          </a:xfrm>
          <a:custGeom>
            <a:avLst/>
            <a:gdLst/>
            <a:ahLst/>
            <a:cxnLst/>
            <a:rect l="l" t="t" r="r" b="b"/>
            <a:pathLst>
              <a:path w="47625" h="72389">
                <a:moveTo>
                  <a:pt x="11870" y="0"/>
                </a:moveTo>
                <a:lnTo>
                  <a:pt x="0" y="0"/>
                </a:lnTo>
                <a:lnTo>
                  <a:pt x="0" y="72199"/>
                </a:lnTo>
                <a:lnTo>
                  <a:pt x="11870" y="72199"/>
                </a:lnTo>
                <a:lnTo>
                  <a:pt x="5559" y="72199"/>
                </a:lnTo>
                <a:lnTo>
                  <a:pt x="5559" y="60816"/>
                </a:lnTo>
                <a:lnTo>
                  <a:pt x="11870" y="60816"/>
                </a:lnTo>
                <a:lnTo>
                  <a:pt x="11870" y="0"/>
                </a:lnTo>
                <a:close/>
              </a:path>
              <a:path w="47625" h="72389">
                <a:moveTo>
                  <a:pt x="11870" y="60816"/>
                </a:moveTo>
                <a:lnTo>
                  <a:pt x="5559" y="60816"/>
                </a:lnTo>
                <a:lnTo>
                  <a:pt x="5559" y="72199"/>
                </a:lnTo>
                <a:lnTo>
                  <a:pt x="11870" y="72199"/>
                </a:lnTo>
                <a:lnTo>
                  <a:pt x="11870" y="60816"/>
                </a:lnTo>
                <a:close/>
              </a:path>
              <a:path w="47625" h="72389">
                <a:moveTo>
                  <a:pt x="47374" y="60816"/>
                </a:moveTo>
                <a:lnTo>
                  <a:pt x="11870" y="60816"/>
                </a:lnTo>
                <a:lnTo>
                  <a:pt x="11870" y="72199"/>
                </a:lnTo>
                <a:lnTo>
                  <a:pt x="47374" y="72199"/>
                </a:lnTo>
                <a:lnTo>
                  <a:pt x="47374" y="60816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74109" y="1825395"/>
            <a:ext cx="52069" cy="73025"/>
          </a:xfrm>
          <a:custGeom>
            <a:avLst/>
            <a:gdLst/>
            <a:ahLst/>
            <a:cxnLst/>
            <a:rect l="l" t="t" r="r" b="b"/>
            <a:pathLst>
              <a:path w="52069" h="73025">
                <a:moveTo>
                  <a:pt x="11884" y="0"/>
                </a:moveTo>
                <a:lnTo>
                  <a:pt x="0" y="0"/>
                </a:lnTo>
                <a:lnTo>
                  <a:pt x="0" y="54626"/>
                </a:lnTo>
                <a:lnTo>
                  <a:pt x="2264" y="61234"/>
                </a:lnTo>
                <a:lnTo>
                  <a:pt x="11298" y="70603"/>
                </a:lnTo>
                <a:lnTo>
                  <a:pt x="17635" y="72935"/>
                </a:lnTo>
                <a:lnTo>
                  <a:pt x="34030" y="72935"/>
                </a:lnTo>
                <a:lnTo>
                  <a:pt x="40398" y="70603"/>
                </a:lnTo>
                <a:lnTo>
                  <a:pt x="49459" y="61234"/>
                </a:lnTo>
                <a:lnTo>
                  <a:pt x="21348" y="61234"/>
                </a:lnTo>
                <a:lnTo>
                  <a:pt x="17906" y="59923"/>
                </a:lnTo>
                <a:lnTo>
                  <a:pt x="13075" y="54778"/>
                </a:lnTo>
                <a:lnTo>
                  <a:pt x="11884" y="51136"/>
                </a:lnTo>
                <a:lnTo>
                  <a:pt x="11884" y="0"/>
                </a:lnTo>
                <a:close/>
              </a:path>
              <a:path w="52069" h="73025">
                <a:moveTo>
                  <a:pt x="51733" y="0"/>
                </a:moveTo>
                <a:lnTo>
                  <a:pt x="39873" y="0"/>
                </a:lnTo>
                <a:lnTo>
                  <a:pt x="39873" y="51136"/>
                </a:lnTo>
                <a:lnTo>
                  <a:pt x="38648" y="54778"/>
                </a:lnTo>
                <a:lnTo>
                  <a:pt x="33756" y="59923"/>
                </a:lnTo>
                <a:lnTo>
                  <a:pt x="30303" y="61234"/>
                </a:lnTo>
                <a:lnTo>
                  <a:pt x="49459" y="61234"/>
                </a:lnTo>
                <a:lnTo>
                  <a:pt x="51733" y="54626"/>
                </a:lnTo>
                <a:lnTo>
                  <a:pt x="5173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38248" y="1824657"/>
            <a:ext cx="52069" cy="74295"/>
          </a:xfrm>
          <a:custGeom>
            <a:avLst/>
            <a:gdLst/>
            <a:ahLst/>
            <a:cxnLst/>
            <a:rect l="l" t="t" r="r" b="b"/>
            <a:pathLst>
              <a:path w="52069" h="74294">
                <a:moveTo>
                  <a:pt x="30041" y="0"/>
                </a:moveTo>
                <a:lnTo>
                  <a:pt x="20610" y="0"/>
                </a:lnTo>
                <a:lnTo>
                  <a:pt x="16099" y="1106"/>
                </a:lnTo>
                <a:lnTo>
                  <a:pt x="0" y="53361"/>
                </a:lnTo>
                <a:lnTo>
                  <a:pt x="1085" y="57814"/>
                </a:lnTo>
                <a:lnTo>
                  <a:pt x="3307" y="61721"/>
                </a:lnTo>
                <a:lnTo>
                  <a:pt x="5419" y="65458"/>
                </a:lnTo>
                <a:lnTo>
                  <a:pt x="8479" y="68424"/>
                </a:lnTo>
                <a:lnTo>
                  <a:pt x="16325" y="72627"/>
                </a:lnTo>
                <a:lnTo>
                  <a:pt x="20884" y="73673"/>
                </a:lnTo>
                <a:lnTo>
                  <a:pt x="31266" y="73673"/>
                </a:lnTo>
                <a:lnTo>
                  <a:pt x="35780" y="72554"/>
                </a:lnTo>
                <a:lnTo>
                  <a:pt x="43470" y="68089"/>
                </a:lnTo>
                <a:lnTo>
                  <a:pt x="46448" y="64946"/>
                </a:lnTo>
                <a:lnTo>
                  <a:pt x="48165" y="61721"/>
                </a:lnTo>
                <a:lnTo>
                  <a:pt x="21896" y="61721"/>
                </a:lnTo>
                <a:lnTo>
                  <a:pt x="18537" y="60493"/>
                </a:lnTo>
                <a:lnTo>
                  <a:pt x="13490" y="55589"/>
                </a:lnTo>
                <a:lnTo>
                  <a:pt x="12240" y="52328"/>
                </a:lnTo>
                <a:lnTo>
                  <a:pt x="12240" y="22442"/>
                </a:lnTo>
                <a:lnTo>
                  <a:pt x="13453" y="18833"/>
                </a:lnTo>
                <a:lnTo>
                  <a:pt x="18385" y="13334"/>
                </a:lnTo>
                <a:lnTo>
                  <a:pt x="21659" y="11951"/>
                </a:lnTo>
                <a:lnTo>
                  <a:pt x="47684" y="11951"/>
                </a:lnTo>
                <a:lnTo>
                  <a:pt x="43946" y="6964"/>
                </a:lnTo>
                <a:lnTo>
                  <a:pt x="40995" y="4462"/>
                </a:lnTo>
                <a:lnTo>
                  <a:pt x="33945" y="893"/>
                </a:lnTo>
                <a:lnTo>
                  <a:pt x="30041" y="0"/>
                </a:lnTo>
                <a:close/>
              </a:path>
              <a:path w="52069" h="74294">
                <a:moveTo>
                  <a:pt x="51840" y="33311"/>
                </a:moveTo>
                <a:lnTo>
                  <a:pt x="26813" y="33311"/>
                </a:lnTo>
                <a:lnTo>
                  <a:pt x="26813" y="44683"/>
                </a:lnTo>
                <a:lnTo>
                  <a:pt x="39623" y="44683"/>
                </a:lnTo>
                <a:lnTo>
                  <a:pt x="39623" y="51529"/>
                </a:lnTo>
                <a:lnTo>
                  <a:pt x="38386" y="55171"/>
                </a:lnTo>
                <a:lnTo>
                  <a:pt x="33457" y="60350"/>
                </a:lnTo>
                <a:lnTo>
                  <a:pt x="30159" y="61673"/>
                </a:lnTo>
                <a:lnTo>
                  <a:pt x="26063" y="61721"/>
                </a:lnTo>
                <a:lnTo>
                  <a:pt x="48165" y="61721"/>
                </a:lnTo>
                <a:lnTo>
                  <a:pt x="50758" y="56826"/>
                </a:lnTo>
                <a:lnTo>
                  <a:pt x="51840" y="52099"/>
                </a:lnTo>
                <a:lnTo>
                  <a:pt x="51840" y="33311"/>
                </a:lnTo>
                <a:close/>
              </a:path>
              <a:path w="52069" h="74294">
                <a:moveTo>
                  <a:pt x="47684" y="11951"/>
                </a:moveTo>
                <a:lnTo>
                  <a:pt x="28553" y="11951"/>
                </a:lnTo>
                <a:lnTo>
                  <a:pt x="31147" y="12786"/>
                </a:lnTo>
                <a:lnTo>
                  <a:pt x="33576" y="14417"/>
                </a:lnTo>
                <a:lnTo>
                  <a:pt x="35981" y="16059"/>
                </a:lnTo>
                <a:lnTo>
                  <a:pt x="37600" y="18394"/>
                </a:lnTo>
                <a:lnTo>
                  <a:pt x="38435" y="21454"/>
                </a:lnTo>
                <a:lnTo>
                  <a:pt x="51246" y="21454"/>
                </a:lnTo>
                <a:lnTo>
                  <a:pt x="50377" y="17144"/>
                </a:lnTo>
                <a:lnTo>
                  <a:pt x="48758" y="13380"/>
                </a:lnTo>
                <a:lnTo>
                  <a:pt x="47684" y="11951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25832" y="1825395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89">
                <a:moveTo>
                  <a:pt x="35740" y="0"/>
                </a:moveTo>
                <a:lnTo>
                  <a:pt x="27108" y="0"/>
                </a:lnTo>
                <a:lnTo>
                  <a:pt x="0" y="72197"/>
                </a:lnTo>
                <a:lnTo>
                  <a:pt x="12810" y="72197"/>
                </a:lnTo>
                <a:lnTo>
                  <a:pt x="17555" y="58483"/>
                </a:lnTo>
                <a:lnTo>
                  <a:pt x="12761" y="58483"/>
                </a:lnTo>
                <a:lnTo>
                  <a:pt x="12761" y="47137"/>
                </a:lnTo>
                <a:lnTo>
                  <a:pt x="21481" y="47137"/>
                </a:lnTo>
                <a:lnTo>
                  <a:pt x="31418" y="18419"/>
                </a:lnTo>
                <a:lnTo>
                  <a:pt x="42657" y="18419"/>
                </a:lnTo>
                <a:lnTo>
                  <a:pt x="35740" y="0"/>
                </a:lnTo>
                <a:close/>
              </a:path>
              <a:path w="62865" h="72389">
                <a:moveTo>
                  <a:pt x="42657" y="18419"/>
                </a:moveTo>
                <a:lnTo>
                  <a:pt x="31418" y="18419"/>
                </a:lnTo>
                <a:lnTo>
                  <a:pt x="50087" y="72197"/>
                </a:lnTo>
                <a:lnTo>
                  <a:pt x="62852" y="72197"/>
                </a:lnTo>
                <a:lnTo>
                  <a:pt x="57702" y="58483"/>
                </a:lnTo>
                <a:lnTo>
                  <a:pt x="50742" y="58483"/>
                </a:lnTo>
                <a:lnTo>
                  <a:pt x="50742" y="47137"/>
                </a:lnTo>
                <a:lnTo>
                  <a:pt x="53441" y="47137"/>
                </a:lnTo>
                <a:lnTo>
                  <a:pt x="42657" y="18419"/>
                </a:lnTo>
                <a:close/>
              </a:path>
              <a:path w="62865" h="72389">
                <a:moveTo>
                  <a:pt x="21481" y="47137"/>
                </a:moveTo>
                <a:lnTo>
                  <a:pt x="12761" y="47137"/>
                </a:lnTo>
                <a:lnTo>
                  <a:pt x="12761" y="58483"/>
                </a:lnTo>
                <a:lnTo>
                  <a:pt x="17555" y="58483"/>
                </a:lnTo>
                <a:lnTo>
                  <a:pt x="21481" y="47137"/>
                </a:lnTo>
                <a:close/>
              </a:path>
              <a:path w="62865" h="72389">
                <a:moveTo>
                  <a:pt x="41388" y="47137"/>
                </a:moveTo>
                <a:lnTo>
                  <a:pt x="21481" y="47137"/>
                </a:lnTo>
                <a:lnTo>
                  <a:pt x="17555" y="58483"/>
                </a:lnTo>
                <a:lnTo>
                  <a:pt x="45327" y="58483"/>
                </a:lnTo>
                <a:lnTo>
                  <a:pt x="41388" y="47137"/>
                </a:lnTo>
                <a:close/>
              </a:path>
              <a:path w="62865" h="72389">
                <a:moveTo>
                  <a:pt x="53441" y="47137"/>
                </a:moveTo>
                <a:lnTo>
                  <a:pt x="50742" y="47137"/>
                </a:lnTo>
                <a:lnTo>
                  <a:pt x="50742" y="58483"/>
                </a:lnTo>
                <a:lnTo>
                  <a:pt x="57702" y="58483"/>
                </a:lnTo>
                <a:lnTo>
                  <a:pt x="53441" y="47137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98615" y="1825395"/>
            <a:ext cx="54610" cy="72390"/>
          </a:xfrm>
          <a:custGeom>
            <a:avLst/>
            <a:gdLst/>
            <a:ahLst/>
            <a:cxnLst/>
            <a:rect l="l" t="t" r="r" b="b"/>
            <a:pathLst>
              <a:path w="54609" h="72389">
                <a:moveTo>
                  <a:pt x="12917" y="0"/>
                </a:moveTo>
                <a:lnTo>
                  <a:pt x="0" y="0"/>
                </a:lnTo>
                <a:lnTo>
                  <a:pt x="0" y="72140"/>
                </a:lnTo>
                <a:lnTo>
                  <a:pt x="11524" y="72140"/>
                </a:lnTo>
                <a:lnTo>
                  <a:pt x="11524" y="19521"/>
                </a:lnTo>
                <a:lnTo>
                  <a:pt x="10320" y="17394"/>
                </a:lnTo>
                <a:lnTo>
                  <a:pt x="11524" y="16133"/>
                </a:lnTo>
                <a:lnTo>
                  <a:pt x="21933" y="16133"/>
                </a:lnTo>
                <a:lnTo>
                  <a:pt x="12917" y="0"/>
                </a:lnTo>
                <a:close/>
              </a:path>
              <a:path w="54609" h="72389">
                <a:moveTo>
                  <a:pt x="21933" y="16133"/>
                </a:moveTo>
                <a:lnTo>
                  <a:pt x="11524" y="16133"/>
                </a:lnTo>
                <a:lnTo>
                  <a:pt x="11524" y="19521"/>
                </a:lnTo>
                <a:lnTo>
                  <a:pt x="41312" y="72140"/>
                </a:lnTo>
                <a:lnTo>
                  <a:pt x="54315" y="72140"/>
                </a:lnTo>
                <a:lnTo>
                  <a:pt x="54315" y="56863"/>
                </a:lnTo>
                <a:lnTo>
                  <a:pt x="42790" y="56863"/>
                </a:lnTo>
                <a:lnTo>
                  <a:pt x="42790" y="53452"/>
                </a:lnTo>
                <a:lnTo>
                  <a:pt x="21933" y="16133"/>
                </a:lnTo>
                <a:close/>
              </a:path>
              <a:path w="54609" h="72389">
                <a:moveTo>
                  <a:pt x="42790" y="53452"/>
                </a:moveTo>
                <a:lnTo>
                  <a:pt x="42790" y="56863"/>
                </a:lnTo>
                <a:lnTo>
                  <a:pt x="43991" y="55601"/>
                </a:lnTo>
                <a:lnTo>
                  <a:pt x="42790" y="53452"/>
                </a:lnTo>
                <a:close/>
              </a:path>
              <a:path w="54609" h="72389">
                <a:moveTo>
                  <a:pt x="54315" y="0"/>
                </a:moveTo>
                <a:lnTo>
                  <a:pt x="42790" y="0"/>
                </a:lnTo>
                <a:lnTo>
                  <a:pt x="42790" y="53452"/>
                </a:lnTo>
                <a:lnTo>
                  <a:pt x="43991" y="55601"/>
                </a:lnTo>
                <a:lnTo>
                  <a:pt x="42790" y="56863"/>
                </a:lnTo>
                <a:lnTo>
                  <a:pt x="54315" y="56863"/>
                </a:lnTo>
                <a:lnTo>
                  <a:pt x="54315" y="0"/>
                </a:lnTo>
                <a:close/>
              </a:path>
              <a:path w="54609" h="72389">
                <a:moveTo>
                  <a:pt x="11524" y="16133"/>
                </a:moveTo>
                <a:lnTo>
                  <a:pt x="10320" y="17394"/>
                </a:lnTo>
                <a:lnTo>
                  <a:pt x="11524" y="19521"/>
                </a:lnTo>
                <a:lnTo>
                  <a:pt x="11524" y="16133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69813" y="1825395"/>
            <a:ext cx="51435" cy="72390"/>
          </a:xfrm>
          <a:custGeom>
            <a:avLst/>
            <a:gdLst/>
            <a:ahLst/>
            <a:cxnLst/>
            <a:rect l="l" t="t" r="r" b="b"/>
            <a:pathLst>
              <a:path w="51434" h="72389">
                <a:moveTo>
                  <a:pt x="6845" y="0"/>
                </a:moveTo>
                <a:lnTo>
                  <a:pt x="0" y="0"/>
                </a:lnTo>
                <a:lnTo>
                  <a:pt x="0" y="72199"/>
                </a:lnTo>
                <a:lnTo>
                  <a:pt x="11858" y="72199"/>
                </a:lnTo>
                <a:lnTo>
                  <a:pt x="6845" y="72197"/>
                </a:lnTo>
                <a:lnTo>
                  <a:pt x="6845" y="60816"/>
                </a:lnTo>
                <a:lnTo>
                  <a:pt x="11858" y="60816"/>
                </a:lnTo>
                <a:lnTo>
                  <a:pt x="11858" y="11369"/>
                </a:lnTo>
                <a:lnTo>
                  <a:pt x="6845" y="11369"/>
                </a:lnTo>
                <a:lnTo>
                  <a:pt x="6845" y="0"/>
                </a:lnTo>
                <a:close/>
              </a:path>
              <a:path w="51434" h="72389">
                <a:moveTo>
                  <a:pt x="11858" y="60816"/>
                </a:moveTo>
                <a:lnTo>
                  <a:pt x="6845" y="60816"/>
                </a:lnTo>
                <a:lnTo>
                  <a:pt x="6845" y="72197"/>
                </a:lnTo>
                <a:lnTo>
                  <a:pt x="11858" y="72197"/>
                </a:lnTo>
                <a:lnTo>
                  <a:pt x="11858" y="60816"/>
                </a:lnTo>
                <a:close/>
              </a:path>
              <a:path w="51434" h="72389">
                <a:moveTo>
                  <a:pt x="32278" y="0"/>
                </a:moveTo>
                <a:lnTo>
                  <a:pt x="11858" y="0"/>
                </a:lnTo>
                <a:lnTo>
                  <a:pt x="11858" y="11369"/>
                </a:lnTo>
                <a:lnTo>
                  <a:pt x="28587" y="11369"/>
                </a:lnTo>
                <a:lnTo>
                  <a:pt x="32384" y="12597"/>
                </a:lnTo>
                <a:lnTo>
                  <a:pt x="37767" y="17489"/>
                </a:lnTo>
                <a:lnTo>
                  <a:pt x="39124" y="20979"/>
                </a:lnTo>
                <a:lnTo>
                  <a:pt x="39124" y="51197"/>
                </a:lnTo>
                <a:lnTo>
                  <a:pt x="37767" y="54659"/>
                </a:lnTo>
                <a:lnTo>
                  <a:pt x="32384" y="59591"/>
                </a:lnTo>
                <a:lnTo>
                  <a:pt x="28587" y="60816"/>
                </a:lnTo>
                <a:lnTo>
                  <a:pt x="11858" y="60816"/>
                </a:lnTo>
                <a:lnTo>
                  <a:pt x="11858" y="72197"/>
                </a:lnTo>
                <a:lnTo>
                  <a:pt x="29419" y="72197"/>
                </a:lnTo>
                <a:lnTo>
                  <a:pt x="34552" y="71140"/>
                </a:lnTo>
                <a:lnTo>
                  <a:pt x="42864" y="66949"/>
                </a:lnTo>
                <a:lnTo>
                  <a:pt x="45994" y="63959"/>
                </a:lnTo>
                <a:lnTo>
                  <a:pt x="48124" y="60079"/>
                </a:lnTo>
                <a:lnTo>
                  <a:pt x="50267" y="56208"/>
                </a:lnTo>
                <a:lnTo>
                  <a:pt x="51328" y="51623"/>
                </a:lnTo>
                <a:lnTo>
                  <a:pt x="51328" y="17657"/>
                </a:lnTo>
                <a:lnTo>
                  <a:pt x="48911" y="11298"/>
                </a:lnTo>
                <a:lnTo>
                  <a:pt x="39185" y="2273"/>
                </a:lnTo>
                <a:lnTo>
                  <a:pt x="32278" y="0"/>
                </a:lnTo>
                <a:close/>
              </a:path>
              <a:path w="51434" h="72389">
                <a:moveTo>
                  <a:pt x="11858" y="0"/>
                </a:moveTo>
                <a:lnTo>
                  <a:pt x="6845" y="0"/>
                </a:lnTo>
                <a:lnTo>
                  <a:pt x="6845" y="11369"/>
                </a:lnTo>
                <a:lnTo>
                  <a:pt x="11858" y="11369"/>
                </a:lnTo>
                <a:lnTo>
                  <a:pt x="11858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61276" y="1947434"/>
            <a:ext cx="50800" cy="72390"/>
          </a:xfrm>
          <a:custGeom>
            <a:avLst/>
            <a:gdLst/>
            <a:ahLst/>
            <a:cxnLst/>
            <a:rect l="l" t="t" r="r" b="b"/>
            <a:pathLst>
              <a:path w="50800" h="72389">
                <a:moveTo>
                  <a:pt x="5714" y="0"/>
                </a:moveTo>
                <a:lnTo>
                  <a:pt x="0" y="0"/>
                </a:lnTo>
                <a:lnTo>
                  <a:pt x="0" y="72187"/>
                </a:lnTo>
                <a:lnTo>
                  <a:pt x="11870" y="72187"/>
                </a:lnTo>
                <a:lnTo>
                  <a:pt x="11870" y="44195"/>
                </a:lnTo>
                <a:lnTo>
                  <a:pt x="5714" y="44195"/>
                </a:lnTo>
                <a:lnTo>
                  <a:pt x="5714" y="32811"/>
                </a:lnTo>
                <a:lnTo>
                  <a:pt x="11870" y="32811"/>
                </a:lnTo>
                <a:lnTo>
                  <a:pt x="11870" y="11369"/>
                </a:lnTo>
                <a:lnTo>
                  <a:pt x="5714" y="11369"/>
                </a:lnTo>
                <a:lnTo>
                  <a:pt x="5714" y="0"/>
                </a:lnTo>
                <a:close/>
              </a:path>
              <a:path w="50800" h="72389">
                <a:moveTo>
                  <a:pt x="11870" y="32811"/>
                </a:moveTo>
                <a:lnTo>
                  <a:pt x="5714" y="32811"/>
                </a:lnTo>
                <a:lnTo>
                  <a:pt x="5714" y="44195"/>
                </a:lnTo>
                <a:lnTo>
                  <a:pt x="11870" y="44195"/>
                </a:lnTo>
                <a:lnTo>
                  <a:pt x="11870" y="32811"/>
                </a:lnTo>
                <a:close/>
              </a:path>
              <a:path w="50800" h="72389">
                <a:moveTo>
                  <a:pt x="32884" y="0"/>
                </a:moveTo>
                <a:lnTo>
                  <a:pt x="11870" y="0"/>
                </a:lnTo>
                <a:lnTo>
                  <a:pt x="11870" y="11369"/>
                </a:lnTo>
                <a:lnTo>
                  <a:pt x="31705" y="11369"/>
                </a:lnTo>
                <a:lnTo>
                  <a:pt x="34049" y="12347"/>
                </a:lnTo>
                <a:lnTo>
                  <a:pt x="37551" y="16251"/>
                </a:lnTo>
                <a:lnTo>
                  <a:pt x="38432" y="18870"/>
                </a:lnTo>
                <a:lnTo>
                  <a:pt x="38432" y="25347"/>
                </a:lnTo>
                <a:lnTo>
                  <a:pt x="37539" y="27944"/>
                </a:lnTo>
                <a:lnTo>
                  <a:pt x="34003" y="31836"/>
                </a:lnTo>
                <a:lnTo>
                  <a:pt x="31680" y="32811"/>
                </a:lnTo>
                <a:lnTo>
                  <a:pt x="11870" y="32811"/>
                </a:lnTo>
                <a:lnTo>
                  <a:pt x="11870" y="44195"/>
                </a:lnTo>
                <a:lnTo>
                  <a:pt x="32906" y="44195"/>
                </a:lnTo>
                <a:lnTo>
                  <a:pt x="36813" y="43278"/>
                </a:lnTo>
                <a:lnTo>
                  <a:pt x="43433" y="39636"/>
                </a:lnTo>
                <a:lnTo>
                  <a:pt x="46015" y="37075"/>
                </a:lnTo>
                <a:lnTo>
                  <a:pt x="47862" y="33753"/>
                </a:lnTo>
                <a:lnTo>
                  <a:pt x="49718" y="30443"/>
                </a:lnTo>
                <a:lnTo>
                  <a:pt x="50636" y="26587"/>
                </a:lnTo>
                <a:lnTo>
                  <a:pt x="50636" y="17669"/>
                </a:lnTo>
                <a:lnTo>
                  <a:pt x="36777" y="905"/>
                </a:lnTo>
                <a:lnTo>
                  <a:pt x="32884" y="0"/>
                </a:lnTo>
                <a:close/>
              </a:path>
              <a:path w="50800" h="72389">
                <a:moveTo>
                  <a:pt x="11870" y="0"/>
                </a:moveTo>
                <a:lnTo>
                  <a:pt x="5714" y="0"/>
                </a:lnTo>
                <a:lnTo>
                  <a:pt x="5714" y="11369"/>
                </a:lnTo>
                <a:lnTo>
                  <a:pt x="11870" y="11369"/>
                </a:lnTo>
                <a:lnTo>
                  <a:pt x="11870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22593" y="1947434"/>
            <a:ext cx="52069" cy="73025"/>
          </a:xfrm>
          <a:custGeom>
            <a:avLst/>
            <a:gdLst/>
            <a:ahLst/>
            <a:cxnLst/>
            <a:rect l="l" t="t" r="r" b="b"/>
            <a:pathLst>
              <a:path w="52069" h="73025">
                <a:moveTo>
                  <a:pt x="11881" y="0"/>
                </a:moveTo>
                <a:lnTo>
                  <a:pt x="0" y="0"/>
                </a:lnTo>
                <a:lnTo>
                  <a:pt x="0" y="54614"/>
                </a:lnTo>
                <a:lnTo>
                  <a:pt x="2261" y="61222"/>
                </a:lnTo>
                <a:lnTo>
                  <a:pt x="11298" y="70591"/>
                </a:lnTo>
                <a:lnTo>
                  <a:pt x="17632" y="72938"/>
                </a:lnTo>
                <a:lnTo>
                  <a:pt x="34027" y="72938"/>
                </a:lnTo>
                <a:lnTo>
                  <a:pt x="40398" y="70591"/>
                </a:lnTo>
                <a:lnTo>
                  <a:pt x="49469" y="61222"/>
                </a:lnTo>
                <a:lnTo>
                  <a:pt x="21348" y="61222"/>
                </a:lnTo>
                <a:lnTo>
                  <a:pt x="17906" y="59923"/>
                </a:lnTo>
                <a:lnTo>
                  <a:pt x="15502" y="57338"/>
                </a:lnTo>
                <a:lnTo>
                  <a:pt x="13085" y="54769"/>
                </a:lnTo>
                <a:lnTo>
                  <a:pt x="11881" y="51124"/>
                </a:lnTo>
                <a:lnTo>
                  <a:pt x="11881" y="0"/>
                </a:lnTo>
                <a:close/>
              </a:path>
              <a:path w="52069" h="73025">
                <a:moveTo>
                  <a:pt x="51730" y="0"/>
                </a:moveTo>
                <a:lnTo>
                  <a:pt x="39873" y="0"/>
                </a:lnTo>
                <a:lnTo>
                  <a:pt x="39873" y="51124"/>
                </a:lnTo>
                <a:lnTo>
                  <a:pt x="38645" y="54769"/>
                </a:lnTo>
                <a:lnTo>
                  <a:pt x="36194" y="57338"/>
                </a:lnTo>
                <a:lnTo>
                  <a:pt x="33753" y="59923"/>
                </a:lnTo>
                <a:lnTo>
                  <a:pt x="30300" y="61222"/>
                </a:lnTo>
                <a:lnTo>
                  <a:pt x="49469" y="61222"/>
                </a:lnTo>
                <a:lnTo>
                  <a:pt x="51730" y="54614"/>
                </a:lnTo>
                <a:lnTo>
                  <a:pt x="51730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89219" y="1947434"/>
            <a:ext cx="62865" cy="72390"/>
          </a:xfrm>
          <a:custGeom>
            <a:avLst/>
            <a:gdLst/>
            <a:ahLst/>
            <a:cxnLst/>
            <a:rect l="l" t="t" r="r" b="b"/>
            <a:pathLst>
              <a:path w="62865" h="72389">
                <a:moveTo>
                  <a:pt x="13715" y="0"/>
                </a:moveTo>
                <a:lnTo>
                  <a:pt x="0" y="0"/>
                </a:lnTo>
                <a:lnTo>
                  <a:pt x="0" y="72185"/>
                </a:lnTo>
                <a:lnTo>
                  <a:pt x="11122" y="72185"/>
                </a:lnTo>
                <a:lnTo>
                  <a:pt x="11122" y="22600"/>
                </a:lnTo>
                <a:lnTo>
                  <a:pt x="10631" y="21299"/>
                </a:lnTo>
                <a:lnTo>
                  <a:pt x="11122" y="17120"/>
                </a:lnTo>
                <a:lnTo>
                  <a:pt x="19925" y="17120"/>
                </a:lnTo>
                <a:lnTo>
                  <a:pt x="13715" y="0"/>
                </a:lnTo>
                <a:close/>
              </a:path>
              <a:path w="62865" h="72389">
                <a:moveTo>
                  <a:pt x="62365" y="17120"/>
                </a:moveTo>
                <a:lnTo>
                  <a:pt x="51233" y="17120"/>
                </a:lnTo>
                <a:lnTo>
                  <a:pt x="51745" y="20299"/>
                </a:lnTo>
                <a:lnTo>
                  <a:pt x="51233" y="21688"/>
                </a:lnTo>
                <a:lnTo>
                  <a:pt x="51233" y="72185"/>
                </a:lnTo>
                <a:lnTo>
                  <a:pt x="62365" y="72185"/>
                </a:lnTo>
                <a:lnTo>
                  <a:pt x="62365" y="17120"/>
                </a:lnTo>
                <a:close/>
              </a:path>
              <a:path w="62865" h="72389">
                <a:moveTo>
                  <a:pt x="19925" y="17120"/>
                </a:moveTo>
                <a:lnTo>
                  <a:pt x="11122" y="17120"/>
                </a:lnTo>
                <a:lnTo>
                  <a:pt x="11122" y="22600"/>
                </a:lnTo>
                <a:lnTo>
                  <a:pt x="26420" y="63151"/>
                </a:lnTo>
                <a:lnTo>
                  <a:pt x="35945" y="63151"/>
                </a:lnTo>
                <a:lnTo>
                  <a:pt x="41472" y="48161"/>
                </a:lnTo>
                <a:lnTo>
                  <a:pt x="31184" y="48161"/>
                </a:lnTo>
                <a:lnTo>
                  <a:pt x="19925" y="17120"/>
                </a:lnTo>
                <a:close/>
              </a:path>
              <a:path w="62865" h="72389">
                <a:moveTo>
                  <a:pt x="62365" y="0"/>
                </a:moveTo>
                <a:lnTo>
                  <a:pt x="48661" y="0"/>
                </a:lnTo>
                <a:lnTo>
                  <a:pt x="31184" y="48161"/>
                </a:lnTo>
                <a:lnTo>
                  <a:pt x="41472" y="48161"/>
                </a:lnTo>
                <a:lnTo>
                  <a:pt x="51233" y="21688"/>
                </a:lnTo>
                <a:lnTo>
                  <a:pt x="51233" y="17120"/>
                </a:lnTo>
                <a:lnTo>
                  <a:pt x="62365" y="17120"/>
                </a:lnTo>
                <a:lnTo>
                  <a:pt x="62365" y="0"/>
                </a:lnTo>
                <a:close/>
              </a:path>
              <a:path w="62865" h="72389">
                <a:moveTo>
                  <a:pt x="11122" y="17120"/>
                </a:moveTo>
                <a:lnTo>
                  <a:pt x="10631" y="21299"/>
                </a:lnTo>
                <a:lnTo>
                  <a:pt x="11122" y="22600"/>
                </a:lnTo>
                <a:lnTo>
                  <a:pt x="11122" y="17120"/>
                </a:lnTo>
                <a:close/>
              </a:path>
              <a:path w="62865" h="72389">
                <a:moveTo>
                  <a:pt x="51233" y="17120"/>
                </a:moveTo>
                <a:lnTo>
                  <a:pt x="51233" y="21688"/>
                </a:lnTo>
                <a:lnTo>
                  <a:pt x="51745" y="20299"/>
                </a:lnTo>
                <a:lnTo>
                  <a:pt x="51233" y="1712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68467" y="1947434"/>
            <a:ext cx="50800" cy="72390"/>
          </a:xfrm>
          <a:custGeom>
            <a:avLst/>
            <a:gdLst/>
            <a:ahLst/>
            <a:cxnLst/>
            <a:rect l="l" t="t" r="r" b="b"/>
            <a:pathLst>
              <a:path w="50800" h="72389">
                <a:moveTo>
                  <a:pt x="5714" y="0"/>
                </a:moveTo>
                <a:lnTo>
                  <a:pt x="0" y="0"/>
                </a:lnTo>
                <a:lnTo>
                  <a:pt x="0" y="72187"/>
                </a:lnTo>
                <a:lnTo>
                  <a:pt x="11870" y="72187"/>
                </a:lnTo>
                <a:lnTo>
                  <a:pt x="11870" y="44195"/>
                </a:lnTo>
                <a:lnTo>
                  <a:pt x="5714" y="44195"/>
                </a:lnTo>
                <a:lnTo>
                  <a:pt x="5714" y="32811"/>
                </a:lnTo>
                <a:lnTo>
                  <a:pt x="11870" y="32811"/>
                </a:lnTo>
                <a:lnTo>
                  <a:pt x="11870" y="11369"/>
                </a:lnTo>
                <a:lnTo>
                  <a:pt x="5714" y="11369"/>
                </a:lnTo>
                <a:lnTo>
                  <a:pt x="5714" y="0"/>
                </a:lnTo>
                <a:close/>
              </a:path>
              <a:path w="50800" h="72389">
                <a:moveTo>
                  <a:pt x="11870" y="32811"/>
                </a:moveTo>
                <a:lnTo>
                  <a:pt x="5714" y="32811"/>
                </a:lnTo>
                <a:lnTo>
                  <a:pt x="5714" y="44195"/>
                </a:lnTo>
                <a:lnTo>
                  <a:pt x="11870" y="44195"/>
                </a:lnTo>
                <a:lnTo>
                  <a:pt x="11870" y="32811"/>
                </a:lnTo>
                <a:close/>
              </a:path>
              <a:path w="50800" h="72389">
                <a:moveTo>
                  <a:pt x="32872" y="0"/>
                </a:moveTo>
                <a:lnTo>
                  <a:pt x="11870" y="0"/>
                </a:lnTo>
                <a:lnTo>
                  <a:pt x="11870" y="11369"/>
                </a:lnTo>
                <a:lnTo>
                  <a:pt x="31705" y="11369"/>
                </a:lnTo>
                <a:lnTo>
                  <a:pt x="34052" y="12347"/>
                </a:lnTo>
                <a:lnTo>
                  <a:pt x="35789" y="14298"/>
                </a:lnTo>
                <a:lnTo>
                  <a:pt x="37551" y="16251"/>
                </a:lnTo>
                <a:lnTo>
                  <a:pt x="38432" y="18870"/>
                </a:lnTo>
                <a:lnTo>
                  <a:pt x="38432" y="25347"/>
                </a:lnTo>
                <a:lnTo>
                  <a:pt x="37539" y="27944"/>
                </a:lnTo>
                <a:lnTo>
                  <a:pt x="33991" y="31836"/>
                </a:lnTo>
                <a:lnTo>
                  <a:pt x="31671" y="32811"/>
                </a:lnTo>
                <a:lnTo>
                  <a:pt x="11870" y="32811"/>
                </a:lnTo>
                <a:lnTo>
                  <a:pt x="11870" y="44195"/>
                </a:lnTo>
                <a:lnTo>
                  <a:pt x="32909" y="44195"/>
                </a:lnTo>
                <a:lnTo>
                  <a:pt x="36813" y="43278"/>
                </a:lnTo>
                <a:lnTo>
                  <a:pt x="43433" y="39636"/>
                </a:lnTo>
                <a:lnTo>
                  <a:pt x="46006" y="37075"/>
                </a:lnTo>
                <a:lnTo>
                  <a:pt x="49722" y="30443"/>
                </a:lnTo>
                <a:lnTo>
                  <a:pt x="50636" y="26587"/>
                </a:lnTo>
                <a:lnTo>
                  <a:pt x="50636" y="17669"/>
                </a:lnTo>
                <a:lnTo>
                  <a:pt x="36777" y="905"/>
                </a:lnTo>
                <a:lnTo>
                  <a:pt x="32872" y="0"/>
                </a:lnTo>
                <a:close/>
              </a:path>
              <a:path w="50800" h="72389">
                <a:moveTo>
                  <a:pt x="11870" y="0"/>
                </a:moveTo>
                <a:lnTo>
                  <a:pt x="5714" y="0"/>
                </a:lnTo>
                <a:lnTo>
                  <a:pt x="5714" y="11369"/>
                </a:lnTo>
                <a:lnTo>
                  <a:pt x="11870" y="11369"/>
                </a:lnTo>
                <a:lnTo>
                  <a:pt x="11870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02" y="1222068"/>
            <a:ext cx="5964570" cy="6553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68911" y="1146285"/>
            <a:ext cx="1999814" cy="642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4649" y="1988189"/>
            <a:ext cx="3062797" cy="14215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07304" y="1839574"/>
            <a:ext cx="41275" cy="73025"/>
          </a:xfrm>
          <a:custGeom>
            <a:avLst/>
            <a:gdLst/>
            <a:ahLst/>
            <a:cxnLst/>
            <a:rect l="l" t="t" r="r" b="b"/>
            <a:pathLst>
              <a:path w="41275" h="73025">
                <a:moveTo>
                  <a:pt x="39349" y="0"/>
                </a:moveTo>
                <a:lnTo>
                  <a:pt x="0" y="0"/>
                </a:lnTo>
                <a:lnTo>
                  <a:pt x="0" y="73020"/>
                </a:lnTo>
                <a:lnTo>
                  <a:pt x="40992" y="73020"/>
                </a:lnTo>
                <a:lnTo>
                  <a:pt x="40992" y="62794"/>
                </a:lnTo>
                <a:lnTo>
                  <a:pt x="12121" y="62794"/>
                </a:lnTo>
                <a:lnTo>
                  <a:pt x="12121" y="41196"/>
                </a:lnTo>
                <a:lnTo>
                  <a:pt x="37231" y="41196"/>
                </a:lnTo>
                <a:lnTo>
                  <a:pt x="37231" y="30955"/>
                </a:lnTo>
                <a:lnTo>
                  <a:pt x="12121" y="30955"/>
                </a:lnTo>
                <a:lnTo>
                  <a:pt x="12121" y="10286"/>
                </a:lnTo>
                <a:lnTo>
                  <a:pt x="39349" y="10286"/>
                </a:lnTo>
                <a:lnTo>
                  <a:pt x="39349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6860" y="1839181"/>
            <a:ext cx="55880" cy="74930"/>
          </a:xfrm>
          <a:custGeom>
            <a:avLst/>
            <a:gdLst/>
            <a:ahLst/>
            <a:cxnLst/>
            <a:rect l="l" t="t" r="r" b="b"/>
            <a:pathLst>
              <a:path w="55880" h="74930">
                <a:moveTo>
                  <a:pt x="45280" y="0"/>
                </a:moveTo>
                <a:lnTo>
                  <a:pt x="5531" y="16375"/>
                </a:lnTo>
                <a:lnTo>
                  <a:pt x="0" y="42973"/>
                </a:lnTo>
                <a:lnTo>
                  <a:pt x="3206" y="55190"/>
                </a:lnTo>
                <a:lnTo>
                  <a:pt x="10773" y="65994"/>
                </a:lnTo>
                <a:lnTo>
                  <a:pt x="21433" y="72480"/>
                </a:lnTo>
                <a:lnTo>
                  <a:pt x="34825" y="74642"/>
                </a:lnTo>
                <a:lnTo>
                  <a:pt x="42991" y="74642"/>
                </a:lnTo>
                <a:lnTo>
                  <a:pt x="49849" y="73213"/>
                </a:lnTo>
                <a:lnTo>
                  <a:pt x="55338" y="70354"/>
                </a:lnTo>
                <a:lnTo>
                  <a:pt x="55338" y="64044"/>
                </a:lnTo>
                <a:lnTo>
                  <a:pt x="29942" y="64044"/>
                </a:lnTo>
                <a:lnTo>
                  <a:pt x="23929" y="61664"/>
                </a:lnTo>
                <a:lnTo>
                  <a:pt x="19347" y="56875"/>
                </a:lnTo>
                <a:lnTo>
                  <a:pt x="14751" y="52139"/>
                </a:lnTo>
                <a:lnTo>
                  <a:pt x="12465" y="45708"/>
                </a:lnTo>
                <a:lnTo>
                  <a:pt x="12465" y="29206"/>
                </a:lnTo>
                <a:lnTo>
                  <a:pt x="14916" y="22454"/>
                </a:lnTo>
                <a:lnTo>
                  <a:pt x="24739" y="12347"/>
                </a:lnTo>
                <a:lnTo>
                  <a:pt x="31134" y="9811"/>
                </a:lnTo>
                <a:lnTo>
                  <a:pt x="54953" y="9811"/>
                </a:lnTo>
                <a:lnTo>
                  <a:pt x="54241" y="1732"/>
                </a:lnTo>
                <a:lnTo>
                  <a:pt x="45280" y="0"/>
                </a:lnTo>
                <a:close/>
              </a:path>
              <a:path w="55880" h="74930">
                <a:moveTo>
                  <a:pt x="55338" y="59149"/>
                </a:moveTo>
                <a:lnTo>
                  <a:pt x="50291" y="62414"/>
                </a:lnTo>
                <a:lnTo>
                  <a:pt x="44326" y="64044"/>
                </a:lnTo>
                <a:lnTo>
                  <a:pt x="55338" y="64044"/>
                </a:lnTo>
                <a:lnTo>
                  <a:pt x="55338" y="59149"/>
                </a:lnTo>
                <a:close/>
              </a:path>
              <a:path w="55880" h="74930">
                <a:moveTo>
                  <a:pt x="54953" y="9811"/>
                </a:moveTo>
                <a:lnTo>
                  <a:pt x="44993" y="9811"/>
                </a:lnTo>
                <a:lnTo>
                  <a:pt x="50422" y="11286"/>
                </a:lnTo>
                <a:lnTo>
                  <a:pt x="55338" y="14182"/>
                </a:lnTo>
                <a:lnTo>
                  <a:pt x="54953" y="9811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21598" y="1839259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129" y="0"/>
                </a:moveTo>
                <a:lnTo>
                  <a:pt x="16283" y="4912"/>
                </a:lnTo>
                <a:lnTo>
                  <a:pt x="5032" y="15689"/>
                </a:lnTo>
                <a:lnTo>
                  <a:pt x="1143" y="26917"/>
                </a:lnTo>
                <a:lnTo>
                  <a:pt x="0" y="42598"/>
                </a:lnTo>
                <a:lnTo>
                  <a:pt x="3194" y="54824"/>
                </a:lnTo>
                <a:lnTo>
                  <a:pt x="10610" y="65687"/>
                </a:lnTo>
                <a:lnTo>
                  <a:pt x="21212" y="72342"/>
                </a:lnTo>
                <a:lnTo>
                  <a:pt x="34558" y="74564"/>
                </a:lnTo>
                <a:lnTo>
                  <a:pt x="37390" y="74481"/>
                </a:lnTo>
                <a:lnTo>
                  <a:pt x="50187" y="71456"/>
                </a:lnTo>
                <a:lnTo>
                  <a:pt x="60392" y="64030"/>
                </a:lnTo>
                <a:lnTo>
                  <a:pt x="28020" y="63966"/>
                </a:lnTo>
                <a:lnTo>
                  <a:pt x="22686" y="61488"/>
                </a:lnTo>
                <a:lnTo>
                  <a:pt x="14545" y="51582"/>
                </a:lnTo>
                <a:lnTo>
                  <a:pt x="12497" y="45035"/>
                </a:lnTo>
                <a:lnTo>
                  <a:pt x="12497" y="28771"/>
                </a:lnTo>
                <a:lnTo>
                  <a:pt x="14603" y="22224"/>
                </a:lnTo>
                <a:lnTo>
                  <a:pt x="22997" y="12221"/>
                </a:lnTo>
                <a:lnTo>
                  <a:pt x="28438" y="9733"/>
                </a:lnTo>
                <a:lnTo>
                  <a:pt x="59103" y="9733"/>
                </a:lnTo>
                <a:lnTo>
                  <a:pt x="54642" y="4431"/>
                </a:lnTo>
                <a:lnTo>
                  <a:pt x="43822" y="661"/>
                </a:lnTo>
                <a:lnTo>
                  <a:pt x="27129" y="0"/>
                </a:lnTo>
                <a:close/>
              </a:path>
              <a:path w="69215" h="74930">
                <a:moveTo>
                  <a:pt x="59103" y="9733"/>
                </a:moveTo>
                <a:lnTo>
                  <a:pt x="42011" y="9733"/>
                </a:lnTo>
                <a:lnTo>
                  <a:pt x="47430" y="12114"/>
                </a:lnTo>
                <a:lnTo>
                  <a:pt x="55264" y="21615"/>
                </a:lnTo>
                <a:lnTo>
                  <a:pt x="57217" y="28366"/>
                </a:lnTo>
                <a:lnTo>
                  <a:pt x="57217" y="45572"/>
                </a:lnTo>
                <a:lnTo>
                  <a:pt x="55193" y="52155"/>
                </a:lnTo>
                <a:lnTo>
                  <a:pt x="51167" y="56895"/>
                </a:lnTo>
                <a:lnTo>
                  <a:pt x="47107" y="61620"/>
                </a:lnTo>
                <a:lnTo>
                  <a:pt x="41596" y="63966"/>
                </a:lnTo>
                <a:lnTo>
                  <a:pt x="60434" y="63966"/>
                </a:lnTo>
                <a:lnTo>
                  <a:pt x="65644" y="55963"/>
                </a:lnTo>
                <a:lnTo>
                  <a:pt x="68596" y="44336"/>
                </a:lnTo>
                <a:lnTo>
                  <a:pt x="69074" y="27266"/>
                </a:lnTo>
                <a:lnTo>
                  <a:pt x="64577" y="16240"/>
                </a:lnTo>
                <a:lnTo>
                  <a:pt x="59103" y="9733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30300" y="1964402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133" y="0"/>
                </a:moveTo>
                <a:lnTo>
                  <a:pt x="16290" y="4910"/>
                </a:lnTo>
                <a:lnTo>
                  <a:pt x="5036" y="15694"/>
                </a:lnTo>
                <a:lnTo>
                  <a:pt x="1144" y="26914"/>
                </a:lnTo>
                <a:lnTo>
                  <a:pt x="0" y="42613"/>
                </a:lnTo>
                <a:lnTo>
                  <a:pt x="3196" y="54831"/>
                </a:lnTo>
                <a:lnTo>
                  <a:pt x="10621" y="65702"/>
                </a:lnTo>
                <a:lnTo>
                  <a:pt x="21221" y="72354"/>
                </a:lnTo>
                <a:lnTo>
                  <a:pt x="34571" y="74578"/>
                </a:lnTo>
                <a:lnTo>
                  <a:pt x="37396" y="74495"/>
                </a:lnTo>
                <a:lnTo>
                  <a:pt x="50188" y="71471"/>
                </a:lnTo>
                <a:lnTo>
                  <a:pt x="60403" y="64045"/>
                </a:lnTo>
                <a:lnTo>
                  <a:pt x="28021" y="63980"/>
                </a:lnTo>
                <a:lnTo>
                  <a:pt x="22687" y="61481"/>
                </a:lnTo>
                <a:lnTo>
                  <a:pt x="18603" y="56552"/>
                </a:lnTo>
                <a:lnTo>
                  <a:pt x="14543" y="51587"/>
                </a:lnTo>
                <a:lnTo>
                  <a:pt x="12495" y="45052"/>
                </a:lnTo>
                <a:lnTo>
                  <a:pt x="12495" y="28797"/>
                </a:lnTo>
                <a:lnTo>
                  <a:pt x="14604" y="22214"/>
                </a:lnTo>
                <a:lnTo>
                  <a:pt x="22998" y="12250"/>
                </a:lnTo>
                <a:lnTo>
                  <a:pt x="28439" y="9747"/>
                </a:lnTo>
                <a:lnTo>
                  <a:pt x="59107" y="9747"/>
                </a:lnTo>
                <a:lnTo>
                  <a:pt x="54642" y="4432"/>
                </a:lnTo>
                <a:lnTo>
                  <a:pt x="43816" y="663"/>
                </a:lnTo>
                <a:lnTo>
                  <a:pt x="27133" y="0"/>
                </a:lnTo>
                <a:close/>
              </a:path>
              <a:path w="69215" h="74930">
                <a:moveTo>
                  <a:pt x="59107" y="9747"/>
                </a:moveTo>
                <a:lnTo>
                  <a:pt x="42011" y="9747"/>
                </a:lnTo>
                <a:lnTo>
                  <a:pt x="47428" y="12131"/>
                </a:lnTo>
                <a:lnTo>
                  <a:pt x="55264" y="21631"/>
                </a:lnTo>
                <a:lnTo>
                  <a:pt x="57215" y="28371"/>
                </a:lnTo>
                <a:lnTo>
                  <a:pt x="57215" y="45586"/>
                </a:lnTo>
                <a:lnTo>
                  <a:pt x="55191" y="52182"/>
                </a:lnTo>
                <a:lnTo>
                  <a:pt x="51168" y="56909"/>
                </a:lnTo>
                <a:lnTo>
                  <a:pt x="47108" y="61612"/>
                </a:lnTo>
                <a:lnTo>
                  <a:pt x="41594" y="63980"/>
                </a:lnTo>
                <a:lnTo>
                  <a:pt x="60446" y="63980"/>
                </a:lnTo>
                <a:lnTo>
                  <a:pt x="65647" y="55984"/>
                </a:lnTo>
                <a:lnTo>
                  <a:pt x="68595" y="44356"/>
                </a:lnTo>
                <a:lnTo>
                  <a:pt x="69071" y="27277"/>
                </a:lnTo>
                <a:lnTo>
                  <a:pt x="64574" y="16255"/>
                </a:lnTo>
                <a:lnTo>
                  <a:pt x="59107" y="9747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13578" y="1964734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4" h="73025">
                <a:moveTo>
                  <a:pt x="30562" y="0"/>
                </a:moveTo>
                <a:lnTo>
                  <a:pt x="0" y="0"/>
                </a:lnTo>
                <a:lnTo>
                  <a:pt x="0" y="73020"/>
                </a:lnTo>
                <a:lnTo>
                  <a:pt x="12085" y="73020"/>
                </a:lnTo>
                <a:lnTo>
                  <a:pt x="12085" y="46539"/>
                </a:lnTo>
                <a:lnTo>
                  <a:pt x="30041" y="46539"/>
                </a:lnTo>
                <a:lnTo>
                  <a:pt x="36551" y="44290"/>
                </a:lnTo>
                <a:lnTo>
                  <a:pt x="44681" y="36658"/>
                </a:lnTo>
                <a:lnTo>
                  <a:pt x="12085" y="36658"/>
                </a:lnTo>
                <a:lnTo>
                  <a:pt x="12085" y="9976"/>
                </a:lnTo>
                <a:lnTo>
                  <a:pt x="46387" y="9976"/>
                </a:lnTo>
                <a:lnTo>
                  <a:pt x="46293" y="9750"/>
                </a:lnTo>
                <a:lnTo>
                  <a:pt x="37051" y="1950"/>
                </a:lnTo>
                <a:lnTo>
                  <a:pt x="30562" y="0"/>
                </a:lnTo>
                <a:close/>
              </a:path>
              <a:path w="48894" h="73025">
                <a:moveTo>
                  <a:pt x="46387" y="9976"/>
                </a:moveTo>
                <a:lnTo>
                  <a:pt x="30873" y="9976"/>
                </a:lnTo>
                <a:lnTo>
                  <a:pt x="35862" y="14273"/>
                </a:lnTo>
                <a:lnTo>
                  <a:pt x="35862" y="27227"/>
                </a:lnTo>
                <a:lnTo>
                  <a:pt x="34503" y="30644"/>
                </a:lnTo>
                <a:lnTo>
                  <a:pt x="29087" y="35445"/>
                </a:lnTo>
                <a:lnTo>
                  <a:pt x="25121" y="36658"/>
                </a:lnTo>
                <a:lnTo>
                  <a:pt x="44681" y="36658"/>
                </a:lnTo>
                <a:lnTo>
                  <a:pt x="46195" y="35240"/>
                </a:lnTo>
                <a:lnTo>
                  <a:pt x="48600" y="29455"/>
                </a:lnTo>
                <a:lnTo>
                  <a:pt x="48600" y="15261"/>
                </a:lnTo>
                <a:lnTo>
                  <a:pt x="46387" y="9976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74551" y="1964734"/>
            <a:ext cx="41275" cy="73025"/>
          </a:xfrm>
          <a:custGeom>
            <a:avLst/>
            <a:gdLst/>
            <a:ahLst/>
            <a:cxnLst/>
            <a:rect l="l" t="t" r="r" b="b"/>
            <a:pathLst>
              <a:path w="41275" h="73025">
                <a:moveTo>
                  <a:pt x="39361" y="0"/>
                </a:moveTo>
                <a:lnTo>
                  <a:pt x="0" y="0"/>
                </a:lnTo>
                <a:lnTo>
                  <a:pt x="0" y="73020"/>
                </a:lnTo>
                <a:lnTo>
                  <a:pt x="40992" y="73020"/>
                </a:lnTo>
                <a:lnTo>
                  <a:pt x="40992" y="62779"/>
                </a:lnTo>
                <a:lnTo>
                  <a:pt x="12121" y="62779"/>
                </a:lnTo>
                <a:lnTo>
                  <a:pt x="12121" y="41181"/>
                </a:lnTo>
                <a:lnTo>
                  <a:pt x="37231" y="41181"/>
                </a:lnTo>
                <a:lnTo>
                  <a:pt x="37231" y="30967"/>
                </a:lnTo>
                <a:lnTo>
                  <a:pt x="12121" y="30967"/>
                </a:lnTo>
                <a:lnTo>
                  <a:pt x="12121" y="10274"/>
                </a:lnTo>
                <a:lnTo>
                  <a:pt x="39361" y="10274"/>
                </a:lnTo>
                <a:lnTo>
                  <a:pt x="3936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28534" y="1964734"/>
            <a:ext cx="56515" cy="73025"/>
          </a:xfrm>
          <a:custGeom>
            <a:avLst/>
            <a:gdLst/>
            <a:ahLst/>
            <a:cxnLst/>
            <a:rect l="l" t="t" r="r" b="b"/>
            <a:pathLst>
              <a:path w="56515" h="73025">
                <a:moveTo>
                  <a:pt x="27456" y="0"/>
                </a:moveTo>
                <a:lnTo>
                  <a:pt x="0" y="0"/>
                </a:lnTo>
                <a:lnTo>
                  <a:pt x="0" y="73020"/>
                </a:lnTo>
                <a:lnTo>
                  <a:pt x="12060" y="73020"/>
                </a:lnTo>
                <a:lnTo>
                  <a:pt x="12060" y="43385"/>
                </a:lnTo>
                <a:lnTo>
                  <a:pt x="36255" y="43385"/>
                </a:lnTo>
                <a:lnTo>
                  <a:pt x="35146" y="42290"/>
                </a:lnTo>
                <a:lnTo>
                  <a:pt x="31680" y="39825"/>
                </a:lnTo>
                <a:lnTo>
                  <a:pt x="31680" y="39623"/>
                </a:lnTo>
                <a:lnTo>
                  <a:pt x="42637" y="33549"/>
                </a:lnTo>
                <a:lnTo>
                  <a:pt x="12060" y="33549"/>
                </a:lnTo>
                <a:lnTo>
                  <a:pt x="12060" y="9808"/>
                </a:lnTo>
                <a:lnTo>
                  <a:pt x="45452" y="9808"/>
                </a:lnTo>
                <a:lnTo>
                  <a:pt x="44863" y="8607"/>
                </a:lnTo>
                <a:lnTo>
                  <a:pt x="43196" y="6559"/>
                </a:lnTo>
                <a:lnTo>
                  <a:pt x="38910" y="3261"/>
                </a:lnTo>
                <a:lnTo>
                  <a:pt x="36396" y="2036"/>
                </a:lnTo>
                <a:lnTo>
                  <a:pt x="30623" y="393"/>
                </a:lnTo>
                <a:lnTo>
                  <a:pt x="27456" y="0"/>
                </a:lnTo>
                <a:close/>
              </a:path>
              <a:path w="56515" h="73025">
                <a:moveTo>
                  <a:pt x="36255" y="43385"/>
                </a:moveTo>
                <a:lnTo>
                  <a:pt x="16952" y="43385"/>
                </a:lnTo>
                <a:lnTo>
                  <a:pt x="21098" y="43946"/>
                </a:lnTo>
                <a:lnTo>
                  <a:pt x="24454" y="45732"/>
                </a:lnTo>
                <a:lnTo>
                  <a:pt x="27514" y="48862"/>
                </a:lnTo>
                <a:lnTo>
                  <a:pt x="28526" y="50136"/>
                </a:lnTo>
                <a:lnTo>
                  <a:pt x="29562" y="51672"/>
                </a:lnTo>
                <a:lnTo>
                  <a:pt x="30611" y="53471"/>
                </a:lnTo>
                <a:lnTo>
                  <a:pt x="42278" y="73020"/>
                </a:lnTo>
                <a:lnTo>
                  <a:pt x="56436" y="73020"/>
                </a:lnTo>
                <a:lnTo>
                  <a:pt x="43433" y="52480"/>
                </a:lnTo>
                <a:lnTo>
                  <a:pt x="40553" y="48289"/>
                </a:lnTo>
                <a:lnTo>
                  <a:pt x="37944" y="45052"/>
                </a:lnTo>
                <a:lnTo>
                  <a:pt x="36255" y="43385"/>
                </a:lnTo>
                <a:close/>
              </a:path>
              <a:path w="56515" h="73025">
                <a:moveTo>
                  <a:pt x="45452" y="9808"/>
                </a:moveTo>
                <a:lnTo>
                  <a:pt x="26395" y="9808"/>
                </a:lnTo>
                <a:lnTo>
                  <a:pt x="29562" y="10799"/>
                </a:lnTo>
                <a:lnTo>
                  <a:pt x="33979" y="14749"/>
                </a:lnTo>
                <a:lnTo>
                  <a:pt x="35100" y="17465"/>
                </a:lnTo>
                <a:lnTo>
                  <a:pt x="35100" y="22905"/>
                </a:lnTo>
                <a:lnTo>
                  <a:pt x="24039" y="33549"/>
                </a:lnTo>
                <a:lnTo>
                  <a:pt x="42637" y="33549"/>
                </a:lnTo>
                <a:lnTo>
                  <a:pt x="47862" y="22286"/>
                </a:lnTo>
                <a:lnTo>
                  <a:pt x="47862" y="16404"/>
                </a:lnTo>
                <a:lnTo>
                  <a:pt x="47268" y="13511"/>
                </a:lnTo>
                <a:lnTo>
                  <a:pt x="45452" y="9808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85315" y="1964734"/>
            <a:ext cx="68580" cy="73025"/>
          </a:xfrm>
          <a:custGeom>
            <a:avLst/>
            <a:gdLst/>
            <a:ahLst/>
            <a:cxnLst/>
            <a:rect l="l" t="t" r="r" b="b"/>
            <a:pathLst>
              <a:path w="68580" h="73025">
                <a:moveTo>
                  <a:pt x="40992" y="0"/>
                </a:moveTo>
                <a:lnTo>
                  <a:pt x="27337" y="0"/>
                </a:lnTo>
                <a:lnTo>
                  <a:pt x="0" y="73020"/>
                </a:lnTo>
                <a:lnTo>
                  <a:pt x="13228" y="73020"/>
                </a:lnTo>
                <a:lnTo>
                  <a:pt x="19562" y="54422"/>
                </a:lnTo>
                <a:lnTo>
                  <a:pt x="61223" y="54422"/>
                </a:lnTo>
                <a:lnTo>
                  <a:pt x="57554" y="44552"/>
                </a:lnTo>
                <a:lnTo>
                  <a:pt x="22704" y="44552"/>
                </a:lnTo>
                <a:lnTo>
                  <a:pt x="32741" y="15416"/>
                </a:lnTo>
                <a:lnTo>
                  <a:pt x="33110" y="14298"/>
                </a:lnTo>
                <a:lnTo>
                  <a:pt x="33467" y="12774"/>
                </a:lnTo>
                <a:lnTo>
                  <a:pt x="33765" y="10832"/>
                </a:lnTo>
                <a:lnTo>
                  <a:pt x="45019" y="10832"/>
                </a:lnTo>
                <a:lnTo>
                  <a:pt x="40992" y="0"/>
                </a:lnTo>
                <a:close/>
              </a:path>
              <a:path w="68580" h="73025">
                <a:moveTo>
                  <a:pt x="61223" y="54422"/>
                </a:moveTo>
                <a:lnTo>
                  <a:pt x="48268" y="54422"/>
                </a:lnTo>
                <a:lnTo>
                  <a:pt x="54839" y="73020"/>
                </a:lnTo>
                <a:lnTo>
                  <a:pt x="68138" y="73020"/>
                </a:lnTo>
                <a:lnTo>
                  <a:pt x="61223" y="54422"/>
                </a:lnTo>
                <a:close/>
              </a:path>
              <a:path w="68580" h="73025">
                <a:moveTo>
                  <a:pt x="45019" y="10832"/>
                </a:moveTo>
                <a:lnTo>
                  <a:pt x="33966" y="10832"/>
                </a:lnTo>
                <a:lnTo>
                  <a:pt x="34314" y="12941"/>
                </a:lnTo>
                <a:lnTo>
                  <a:pt x="34622" y="14465"/>
                </a:lnTo>
                <a:lnTo>
                  <a:pt x="34945" y="15416"/>
                </a:lnTo>
                <a:lnTo>
                  <a:pt x="45076" y="44552"/>
                </a:lnTo>
                <a:lnTo>
                  <a:pt x="57554" y="44552"/>
                </a:lnTo>
                <a:lnTo>
                  <a:pt x="45019" y="1083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52133" y="1964722"/>
            <a:ext cx="54610" cy="73025"/>
          </a:xfrm>
          <a:custGeom>
            <a:avLst/>
            <a:gdLst/>
            <a:ahLst/>
            <a:cxnLst/>
            <a:rect l="l" t="t" r="r" b="b"/>
            <a:pathLst>
              <a:path w="54609" h="73025">
                <a:moveTo>
                  <a:pt x="33049" y="10299"/>
                </a:moveTo>
                <a:lnTo>
                  <a:pt x="20930" y="10299"/>
                </a:lnTo>
                <a:lnTo>
                  <a:pt x="20930" y="73033"/>
                </a:lnTo>
                <a:lnTo>
                  <a:pt x="33049" y="73033"/>
                </a:lnTo>
                <a:lnTo>
                  <a:pt x="33049" y="10299"/>
                </a:lnTo>
                <a:close/>
              </a:path>
              <a:path w="54609" h="73025">
                <a:moveTo>
                  <a:pt x="54028" y="0"/>
                </a:moveTo>
                <a:lnTo>
                  <a:pt x="0" y="0"/>
                </a:lnTo>
                <a:lnTo>
                  <a:pt x="0" y="10299"/>
                </a:lnTo>
                <a:lnTo>
                  <a:pt x="54028" y="10299"/>
                </a:lnTo>
                <a:lnTo>
                  <a:pt x="54028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23056" y="1964723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044"/>
                </a:lnTo>
              </a:path>
            </a:pathLst>
          </a:custGeom>
          <a:ln w="13771">
            <a:solidFill>
              <a:srgbClr val="2945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42792" y="1964402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137" y="0"/>
                </a:moveTo>
                <a:lnTo>
                  <a:pt x="16293" y="4910"/>
                </a:lnTo>
                <a:lnTo>
                  <a:pt x="5046" y="15693"/>
                </a:lnTo>
                <a:lnTo>
                  <a:pt x="1148" y="26912"/>
                </a:lnTo>
                <a:lnTo>
                  <a:pt x="0" y="42608"/>
                </a:lnTo>
                <a:lnTo>
                  <a:pt x="3200" y="54827"/>
                </a:lnTo>
                <a:lnTo>
                  <a:pt x="10625" y="65694"/>
                </a:lnTo>
                <a:lnTo>
                  <a:pt x="21226" y="72352"/>
                </a:lnTo>
                <a:lnTo>
                  <a:pt x="34571" y="74578"/>
                </a:lnTo>
                <a:lnTo>
                  <a:pt x="37413" y="74494"/>
                </a:lnTo>
                <a:lnTo>
                  <a:pt x="50205" y="71468"/>
                </a:lnTo>
                <a:lnTo>
                  <a:pt x="60417" y="64044"/>
                </a:lnTo>
                <a:lnTo>
                  <a:pt x="28033" y="63980"/>
                </a:lnTo>
                <a:lnTo>
                  <a:pt x="22699" y="61481"/>
                </a:lnTo>
                <a:lnTo>
                  <a:pt x="18615" y="56552"/>
                </a:lnTo>
                <a:lnTo>
                  <a:pt x="14555" y="51587"/>
                </a:lnTo>
                <a:lnTo>
                  <a:pt x="12506" y="45052"/>
                </a:lnTo>
                <a:lnTo>
                  <a:pt x="12506" y="28797"/>
                </a:lnTo>
                <a:lnTo>
                  <a:pt x="14616" y="22213"/>
                </a:lnTo>
                <a:lnTo>
                  <a:pt x="23010" y="12250"/>
                </a:lnTo>
                <a:lnTo>
                  <a:pt x="28451" y="9747"/>
                </a:lnTo>
                <a:lnTo>
                  <a:pt x="59115" y="9747"/>
                </a:lnTo>
                <a:lnTo>
                  <a:pt x="54649" y="4429"/>
                </a:lnTo>
                <a:lnTo>
                  <a:pt x="43823" y="662"/>
                </a:lnTo>
                <a:lnTo>
                  <a:pt x="27137" y="0"/>
                </a:lnTo>
                <a:close/>
              </a:path>
              <a:path w="69215" h="74930">
                <a:moveTo>
                  <a:pt x="59115" y="9747"/>
                </a:moveTo>
                <a:lnTo>
                  <a:pt x="42011" y="9747"/>
                </a:lnTo>
                <a:lnTo>
                  <a:pt x="47427" y="12131"/>
                </a:lnTo>
                <a:lnTo>
                  <a:pt x="55276" y="21631"/>
                </a:lnTo>
                <a:lnTo>
                  <a:pt x="57227" y="28370"/>
                </a:lnTo>
                <a:lnTo>
                  <a:pt x="57227" y="45585"/>
                </a:lnTo>
                <a:lnTo>
                  <a:pt x="55203" y="52181"/>
                </a:lnTo>
                <a:lnTo>
                  <a:pt x="51179" y="56909"/>
                </a:lnTo>
                <a:lnTo>
                  <a:pt x="47120" y="61612"/>
                </a:lnTo>
                <a:lnTo>
                  <a:pt x="41606" y="63980"/>
                </a:lnTo>
                <a:lnTo>
                  <a:pt x="60458" y="63980"/>
                </a:lnTo>
                <a:lnTo>
                  <a:pt x="65660" y="55982"/>
                </a:lnTo>
                <a:lnTo>
                  <a:pt x="68606" y="44354"/>
                </a:lnTo>
                <a:lnTo>
                  <a:pt x="69080" y="27274"/>
                </a:lnTo>
                <a:lnTo>
                  <a:pt x="64579" y="16253"/>
                </a:lnTo>
                <a:lnTo>
                  <a:pt x="59115" y="9747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26095" y="1964734"/>
            <a:ext cx="62230" cy="73025"/>
          </a:xfrm>
          <a:custGeom>
            <a:avLst/>
            <a:gdLst/>
            <a:ahLst/>
            <a:cxnLst/>
            <a:rect l="l" t="t" r="r" b="b"/>
            <a:pathLst>
              <a:path w="62230" h="73025">
                <a:moveTo>
                  <a:pt x="14109" y="0"/>
                </a:moveTo>
                <a:lnTo>
                  <a:pt x="0" y="0"/>
                </a:lnTo>
                <a:lnTo>
                  <a:pt x="0" y="73020"/>
                </a:lnTo>
                <a:lnTo>
                  <a:pt x="11704" y="73020"/>
                </a:lnTo>
                <a:lnTo>
                  <a:pt x="11680" y="19345"/>
                </a:lnTo>
                <a:lnTo>
                  <a:pt x="11585" y="16678"/>
                </a:lnTo>
                <a:lnTo>
                  <a:pt x="11298" y="15121"/>
                </a:lnTo>
                <a:lnTo>
                  <a:pt x="23839" y="15121"/>
                </a:lnTo>
                <a:lnTo>
                  <a:pt x="14109" y="0"/>
                </a:lnTo>
                <a:close/>
              </a:path>
              <a:path w="62230" h="73025">
                <a:moveTo>
                  <a:pt x="23839" y="15121"/>
                </a:moveTo>
                <a:lnTo>
                  <a:pt x="11597" y="15121"/>
                </a:lnTo>
                <a:lnTo>
                  <a:pt x="13810" y="19345"/>
                </a:lnTo>
                <a:lnTo>
                  <a:pt x="48685" y="73020"/>
                </a:lnTo>
                <a:lnTo>
                  <a:pt x="61923" y="73020"/>
                </a:lnTo>
                <a:lnTo>
                  <a:pt x="61923" y="56887"/>
                </a:lnTo>
                <a:lnTo>
                  <a:pt x="50566" y="56887"/>
                </a:lnTo>
                <a:lnTo>
                  <a:pt x="50173" y="56064"/>
                </a:lnTo>
                <a:lnTo>
                  <a:pt x="49243" y="54577"/>
                </a:lnTo>
                <a:lnTo>
                  <a:pt x="47826" y="52398"/>
                </a:lnTo>
                <a:lnTo>
                  <a:pt x="23839" y="15121"/>
                </a:lnTo>
                <a:close/>
              </a:path>
              <a:path w="62230" h="73025">
                <a:moveTo>
                  <a:pt x="61923" y="0"/>
                </a:moveTo>
                <a:lnTo>
                  <a:pt x="50267" y="0"/>
                </a:lnTo>
                <a:lnTo>
                  <a:pt x="50267" y="51672"/>
                </a:lnTo>
                <a:lnTo>
                  <a:pt x="50435" y="54946"/>
                </a:lnTo>
                <a:lnTo>
                  <a:pt x="50767" y="56887"/>
                </a:lnTo>
                <a:lnTo>
                  <a:pt x="61923" y="56887"/>
                </a:lnTo>
                <a:lnTo>
                  <a:pt x="6192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7409" y="1435988"/>
            <a:ext cx="41275" cy="224790"/>
          </a:xfrm>
          <a:custGeom>
            <a:avLst/>
            <a:gdLst/>
            <a:ahLst/>
            <a:cxnLst/>
            <a:rect l="l" t="t" r="r" b="b"/>
            <a:pathLst>
              <a:path w="41275" h="224789">
                <a:moveTo>
                  <a:pt x="39063" y="0"/>
                </a:moveTo>
                <a:lnTo>
                  <a:pt x="2045" y="0"/>
                </a:lnTo>
                <a:lnTo>
                  <a:pt x="0" y="2441"/>
                </a:lnTo>
                <a:lnTo>
                  <a:pt x="0" y="222098"/>
                </a:lnTo>
                <a:lnTo>
                  <a:pt x="2045" y="224540"/>
                </a:lnTo>
                <a:lnTo>
                  <a:pt x="39063" y="224540"/>
                </a:lnTo>
                <a:lnTo>
                  <a:pt x="41147" y="222098"/>
                </a:lnTo>
                <a:lnTo>
                  <a:pt x="41147" y="2441"/>
                </a:lnTo>
                <a:lnTo>
                  <a:pt x="3906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64469" y="1435988"/>
            <a:ext cx="41275" cy="224790"/>
          </a:xfrm>
          <a:custGeom>
            <a:avLst/>
            <a:gdLst/>
            <a:ahLst/>
            <a:cxnLst/>
            <a:rect l="l" t="t" r="r" b="b"/>
            <a:pathLst>
              <a:path w="41275" h="224789">
                <a:moveTo>
                  <a:pt x="39050" y="0"/>
                </a:moveTo>
                <a:lnTo>
                  <a:pt x="2048" y="0"/>
                </a:lnTo>
                <a:lnTo>
                  <a:pt x="0" y="2441"/>
                </a:lnTo>
                <a:lnTo>
                  <a:pt x="0" y="222098"/>
                </a:lnTo>
                <a:lnTo>
                  <a:pt x="2048" y="224540"/>
                </a:lnTo>
                <a:lnTo>
                  <a:pt x="39050" y="224540"/>
                </a:lnTo>
                <a:lnTo>
                  <a:pt x="41135" y="222098"/>
                </a:lnTo>
                <a:lnTo>
                  <a:pt x="41135" y="2441"/>
                </a:lnTo>
                <a:lnTo>
                  <a:pt x="39050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44843" y="1296579"/>
            <a:ext cx="503555" cy="426084"/>
          </a:xfrm>
          <a:custGeom>
            <a:avLst/>
            <a:gdLst/>
            <a:ahLst/>
            <a:cxnLst/>
            <a:rect l="l" t="t" r="r" b="b"/>
            <a:pathLst>
              <a:path w="503555" h="426085">
                <a:moveTo>
                  <a:pt x="503134" y="311639"/>
                </a:moveTo>
                <a:lnTo>
                  <a:pt x="65727" y="311639"/>
                </a:lnTo>
                <a:lnTo>
                  <a:pt x="72402" y="313062"/>
                </a:lnTo>
                <a:lnTo>
                  <a:pt x="78873" y="316690"/>
                </a:lnTo>
                <a:lnTo>
                  <a:pt x="85522" y="322541"/>
                </a:lnTo>
                <a:lnTo>
                  <a:pt x="92732" y="330636"/>
                </a:lnTo>
                <a:lnTo>
                  <a:pt x="100884" y="340994"/>
                </a:lnTo>
                <a:lnTo>
                  <a:pt x="110361" y="353633"/>
                </a:lnTo>
                <a:lnTo>
                  <a:pt x="118487" y="363788"/>
                </a:lnTo>
                <a:lnTo>
                  <a:pt x="146770" y="390428"/>
                </a:lnTo>
                <a:lnTo>
                  <a:pt x="180184" y="410421"/>
                </a:lnTo>
                <a:lnTo>
                  <a:pt x="217797" y="422607"/>
                </a:lnTo>
                <a:lnTo>
                  <a:pt x="251676" y="425957"/>
                </a:lnTo>
                <a:lnTo>
                  <a:pt x="265490" y="425405"/>
                </a:lnTo>
                <a:lnTo>
                  <a:pt x="304909" y="417537"/>
                </a:lnTo>
                <a:lnTo>
                  <a:pt x="340558" y="401281"/>
                </a:lnTo>
                <a:lnTo>
                  <a:pt x="371486" y="377827"/>
                </a:lnTo>
                <a:lnTo>
                  <a:pt x="389014" y="358779"/>
                </a:lnTo>
                <a:lnTo>
                  <a:pt x="400235" y="346341"/>
                </a:lnTo>
                <a:lnTo>
                  <a:pt x="412102" y="337641"/>
                </a:lnTo>
                <a:lnTo>
                  <a:pt x="424327" y="332188"/>
                </a:lnTo>
                <a:lnTo>
                  <a:pt x="436622" y="329489"/>
                </a:lnTo>
                <a:lnTo>
                  <a:pt x="448701" y="329054"/>
                </a:lnTo>
                <a:lnTo>
                  <a:pt x="503076" y="329054"/>
                </a:lnTo>
                <a:lnTo>
                  <a:pt x="503134" y="311639"/>
                </a:lnTo>
                <a:close/>
              </a:path>
              <a:path w="503555" h="426085">
                <a:moveTo>
                  <a:pt x="203" y="155145"/>
                </a:moveTo>
                <a:lnTo>
                  <a:pt x="0" y="251673"/>
                </a:lnTo>
                <a:lnTo>
                  <a:pt x="0" y="348328"/>
                </a:lnTo>
                <a:lnTo>
                  <a:pt x="15921" y="336925"/>
                </a:lnTo>
                <a:lnTo>
                  <a:pt x="29347" y="327612"/>
                </a:lnTo>
                <a:lnTo>
                  <a:pt x="40658" y="320408"/>
                </a:lnTo>
                <a:lnTo>
                  <a:pt x="50237" y="315331"/>
                </a:lnTo>
                <a:lnTo>
                  <a:pt x="58466" y="312402"/>
                </a:lnTo>
                <a:lnTo>
                  <a:pt x="65727" y="311639"/>
                </a:lnTo>
                <a:lnTo>
                  <a:pt x="503134" y="311639"/>
                </a:lnTo>
                <a:lnTo>
                  <a:pt x="503337" y="251673"/>
                </a:lnTo>
                <a:lnTo>
                  <a:pt x="503337" y="191194"/>
                </a:lnTo>
                <a:lnTo>
                  <a:pt x="436413" y="191194"/>
                </a:lnTo>
                <a:lnTo>
                  <a:pt x="429741" y="189692"/>
                </a:lnTo>
                <a:lnTo>
                  <a:pt x="423311" y="185986"/>
                </a:lnTo>
                <a:lnTo>
                  <a:pt x="416735" y="180057"/>
                </a:lnTo>
                <a:lnTo>
                  <a:pt x="411521" y="174064"/>
                </a:lnTo>
                <a:lnTo>
                  <a:pt x="54569" y="174064"/>
                </a:lnTo>
                <a:lnTo>
                  <a:pt x="13830" y="162817"/>
                </a:lnTo>
                <a:lnTo>
                  <a:pt x="2517" y="156635"/>
                </a:lnTo>
                <a:lnTo>
                  <a:pt x="203" y="155145"/>
                </a:lnTo>
                <a:close/>
              </a:path>
              <a:path w="503555" h="426085">
                <a:moveTo>
                  <a:pt x="503076" y="329054"/>
                </a:moveTo>
                <a:lnTo>
                  <a:pt x="448701" y="329054"/>
                </a:lnTo>
                <a:lnTo>
                  <a:pt x="460275" y="330391"/>
                </a:lnTo>
                <a:lnTo>
                  <a:pt x="471057" y="333009"/>
                </a:lnTo>
                <a:lnTo>
                  <a:pt x="503011" y="348100"/>
                </a:lnTo>
                <a:lnTo>
                  <a:pt x="503076" y="329054"/>
                </a:lnTo>
                <a:close/>
              </a:path>
              <a:path w="503555" h="426085">
                <a:moveTo>
                  <a:pt x="503337" y="155006"/>
                </a:moveTo>
                <a:lnTo>
                  <a:pt x="461778" y="182669"/>
                </a:lnTo>
                <a:lnTo>
                  <a:pt x="436413" y="191194"/>
                </a:lnTo>
                <a:lnTo>
                  <a:pt x="503337" y="191194"/>
                </a:lnTo>
                <a:lnTo>
                  <a:pt x="503337" y="155006"/>
                </a:lnTo>
                <a:close/>
              </a:path>
              <a:path w="503555" h="426085">
                <a:moveTo>
                  <a:pt x="155009" y="0"/>
                </a:moveTo>
                <a:lnTo>
                  <a:pt x="182929" y="40666"/>
                </a:lnTo>
                <a:lnTo>
                  <a:pt x="191696" y="65737"/>
                </a:lnTo>
                <a:lnTo>
                  <a:pt x="190273" y="72412"/>
                </a:lnTo>
                <a:lnTo>
                  <a:pt x="162339" y="100892"/>
                </a:lnTo>
                <a:lnTo>
                  <a:pt x="149699" y="110368"/>
                </a:lnTo>
                <a:lnTo>
                  <a:pt x="145913" y="113512"/>
                </a:lnTo>
                <a:lnTo>
                  <a:pt x="136885" y="121455"/>
                </a:lnTo>
                <a:lnTo>
                  <a:pt x="125346" y="132511"/>
                </a:lnTo>
                <a:lnTo>
                  <a:pt x="114024" y="144994"/>
                </a:lnTo>
                <a:lnTo>
                  <a:pt x="103019" y="157295"/>
                </a:lnTo>
                <a:lnTo>
                  <a:pt x="91263" y="165855"/>
                </a:lnTo>
                <a:lnTo>
                  <a:pt x="79063" y="171171"/>
                </a:lnTo>
                <a:lnTo>
                  <a:pt x="66729" y="173742"/>
                </a:lnTo>
                <a:lnTo>
                  <a:pt x="54569" y="174064"/>
                </a:lnTo>
                <a:lnTo>
                  <a:pt x="411521" y="174064"/>
                </a:lnTo>
                <a:lnTo>
                  <a:pt x="409623" y="171884"/>
                </a:lnTo>
                <a:lnTo>
                  <a:pt x="401587" y="161448"/>
                </a:lnTo>
                <a:lnTo>
                  <a:pt x="392786" y="149483"/>
                </a:lnTo>
                <a:lnTo>
                  <a:pt x="382136" y="136837"/>
                </a:lnTo>
                <a:lnTo>
                  <a:pt x="370317" y="125046"/>
                </a:lnTo>
                <a:lnTo>
                  <a:pt x="360118" y="115834"/>
                </a:lnTo>
                <a:lnTo>
                  <a:pt x="354324" y="110928"/>
                </a:lnTo>
                <a:lnTo>
                  <a:pt x="342527" y="100062"/>
                </a:lnTo>
                <a:lnTo>
                  <a:pt x="334555" y="88387"/>
                </a:lnTo>
                <a:lnTo>
                  <a:pt x="329877" y="76233"/>
                </a:lnTo>
                <a:lnTo>
                  <a:pt x="327961" y="63932"/>
                </a:lnTo>
                <a:lnTo>
                  <a:pt x="328277" y="51816"/>
                </a:lnTo>
                <a:lnTo>
                  <a:pt x="341221" y="11823"/>
                </a:lnTo>
                <a:lnTo>
                  <a:pt x="348315" y="5"/>
                </a:lnTo>
                <a:lnTo>
                  <a:pt x="155009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2967" y="1090678"/>
            <a:ext cx="47625" cy="29209"/>
          </a:xfrm>
          <a:custGeom>
            <a:avLst/>
            <a:gdLst/>
            <a:ahLst/>
            <a:cxnLst/>
            <a:rect l="l" t="t" r="r" b="b"/>
            <a:pathLst>
              <a:path w="47625" h="29209">
                <a:moveTo>
                  <a:pt x="32255" y="0"/>
                </a:moveTo>
                <a:lnTo>
                  <a:pt x="15250" y="1685"/>
                </a:lnTo>
                <a:lnTo>
                  <a:pt x="4590" y="8672"/>
                </a:lnTo>
                <a:lnTo>
                  <a:pt x="153" y="19212"/>
                </a:lnTo>
                <a:lnTo>
                  <a:pt x="0" y="28711"/>
                </a:lnTo>
                <a:lnTo>
                  <a:pt x="47076" y="28711"/>
                </a:lnTo>
                <a:lnTo>
                  <a:pt x="47076" y="21865"/>
                </a:lnTo>
                <a:lnTo>
                  <a:pt x="42923" y="8511"/>
                </a:lnTo>
                <a:lnTo>
                  <a:pt x="32255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84243" y="1190051"/>
            <a:ext cx="224790" cy="90805"/>
          </a:xfrm>
          <a:custGeom>
            <a:avLst/>
            <a:gdLst/>
            <a:ahLst/>
            <a:cxnLst/>
            <a:rect l="l" t="t" r="r" b="b"/>
            <a:pathLst>
              <a:path w="224790" h="90805">
                <a:moveTo>
                  <a:pt x="222098" y="49115"/>
                </a:moveTo>
                <a:lnTo>
                  <a:pt x="2438" y="49115"/>
                </a:lnTo>
                <a:lnTo>
                  <a:pt x="0" y="51197"/>
                </a:lnTo>
                <a:lnTo>
                  <a:pt x="0" y="88215"/>
                </a:lnTo>
                <a:lnTo>
                  <a:pt x="2438" y="90263"/>
                </a:lnTo>
                <a:lnTo>
                  <a:pt x="222098" y="90263"/>
                </a:lnTo>
                <a:lnTo>
                  <a:pt x="224540" y="88215"/>
                </a:lnTo>
                <a:lnTo>
                  <a:pt x="224540" y="51197"/>
                </a:lnTo>
                <a:lnTo>
                  <a:pt x="222098" y="49115"/>
                </a:lnTo>
                <a:close/>
              </a:path>
              <a:path w="224790" h="90805">
                <a:moveTo>
                  <a:pt x="135800" y="0"/>
                </a:moveTo>
                <a:lnTo>
                  <a:pt x="88736" y="0"/>
                </a:lnTo>
                <a:lnTo>
                  <a:pt x="88736" y="49115"/>
                </a:lnTo>
                <a:lnTo>
                  <a:pt x="135800" y="49115"/>
                </a:lnTo>
                <a:lnTo>
                  <a:pt x="135800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85825" y="1119402"/>
            <a:ext cx="424180" cy="71120"/>
          </a:xfrm>
          <a:custGeom>
            <a:avLst/>
            <a:gdLst/>
            <a:ahLst/>
            <a:cxnLst/>
            <a:rect l="l" t="t" r="r" b="b"/>
            <a:pathLst>
              <a:path w="424180" h="71119">
                <a:moveTo>
                  <a:pt x="388547" y="0"/>
                </a:moveTo>
                <a:lnTo>
                  <a:pt x="23077" y="1435"/>
                </a:lnTo>
                <a:lnTo>
                  <a:pt x="0" y="48432"/>
                </a:lnTo>
                <a:lnTo>
                  <a:pt x="7520" y="59976"/>
                </a:lnTo>
                <a:lnTo>
                  <a:pt x="18862" y="67781"/>
                </a:lnTo>
                <a:lnTo>
                  <a:pt x="32824" y="70649"/>
                </a:lnTo>
                <a:lnTo>
                  <a:pt x="401657" y="68138"/>
                </a:lnTo>
                <a:lnTo>
                  <a:pt x="413209" y="60623"/>
                </a:lnTo>
                <a:lnTo>
                  <a:pt x="421017" y="49291"/>
                </a:lnTo>
                <a:lnTo>
                  <a:pt x="423886" y="35338"/>
                </a:lnTo>
                <a:lnTo>
                  <a:pt x="421368" y="22213"/>
                </a:lnTo>
                <a:lnTo>
                  <a:pt x="413849" y="10668"/>
                </a:lnTo>
                <a:lnTo>
                  <a:pt x="402511" y="2866"/>
                </a:lnTo>
                <a:lnTo>
                  <a:pt x="388547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4831" y="1481448"/>
            <a:ext cx="81915" cy="36195"/>
          </a:xfrm>
          <a:custGeom>
            <a:avLst/>
            <a:gdLst/>
            <a:ahLst/>
            <a:cxnLst/>
            <a:rect l="l" t="t" r="r" b="b"/>
            <a:pathLst>
              <a:path w="81915" h="36194">
                <a:moveTo>
                  <a:pt x="1" y="0"/>
                </a:moveTo>
                <a:lnTo>
                  <a:pt x="0" y="36144"/>
                </a:lnTo>
                <a:lnTo>
                  <a:pt x="80390" y="36144"/>
                </a:lnTo>
                <a:lnTo>
                  <a:pt x="80771" y="34063"/>
                </a:lnTo>
                <a:lnTo>
                  <a:pt x="81140" y="31990"/>
                </a:lnTo>
                <a:lnTo>
                  <a:pt x="81594" y="29942"/>
                </a:lnTo>
                <a:lnTo>
                  <a:pt x="25719" y="29942"/>
                </a:lnTo>
                <a:lnTo>
                  <a:pt x="8050" y="22637"/>
                </a:lnTo>
                <a:lnTo>
                  <a:pt x="1179" y="8679"/>
                </a:lnTo>
                <a:lnTo>
                  <a:pt x="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87419" y="1481338"/>
            <a:ext cx="41275" cy="36830"/>
          </a:xfrm>
          <a:custGeom>
            <a:avLst/>
            <a:gdLst/>
            <a:ahLst/>
            <a:cxnLst/>
            <a:rect l="l" t="t" r="r" b="b"/>
            <a:pathLst>
              <a:path w="41275" h="36830">
                <a:moveTo>
                  <a:pt x="0" y="18127"/>
                </a:moveTo>
                <a:lnTo>
                  <a:pt x="41147" y="18127"/>
                </a:lnTo>
              </a:path>
            </a:pathLst>
          </a:custGeom>
          <a:ln w="37524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66598" y="1481448"/>
            <a:ext cx="81915" cy="36195"/>
          </a:xfrm>
          <a:custGeom>
            <a:avLst/>
            <a:gdLst/>
            <a:ahLst/>
            <a:cxnLst/>
            <a:rect l="l" t="t" r="r" b="b"/>
            <a:pathLst>
              <a:path w="81915" h="36194">
                <a:moveTo>
                  <a:pt x="81593" y="0"/>
                </a:moveTo>
                <a:lnTo>
                  <a:pt x="80415" y="8679"/>
                </a:lnTo>
                <a:lnTo>
                  <a:pt x="73543" y="22637"/>
                </a:lnTo>
                <a:lnTo>
                  <a:pt x="55875" y="29942"/>
                </a:lnTo>
                <a:lnTo>
                  <a:pt x="0" y="29942"/>
                </a:lnTo>
                <a:lnTo>
                  <a:pt x="454" y="31990"/>
                </a:lnTo>
                <a:lnTo>
                  <a:pt x="847" y="34063"/>
                </a:lnTo>
                <a:lnTo>
                  <a:pt x="1203" y="36144"/>
                </a:lnTo>
                <a:lnTo>
                  <a:pt x="81594" y="36144"/>
                </a:lnTo>
                <a:lnTo>
                  <a:pt x="8159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64469" y="1481338"/>
            <a:ext cx="41275" cy="36830"/>
          </a:xfrm>
          <a:custGeom>
            <a:avLst/>
            <a:gdLst/>
            <a:ahLst/>
            <a:cxnLst/>
            <a:rect l="l" t="t" r="r" b="b"/>
            <a:pathLst>
              <a:path w="41275" h="36830">
                <a:moveTo>
                  <a:pt x="0" y="18127"/>
                </a:moveTo>
                <a:lnTo>
                  <a:pt x="41147" y="18127"/>
                </a:lnTo>
              </a:path>
            </a:pathLst>
          </a:custGeom>
          <a:ln w="37524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78257" y="1430075"/>
            <a:ext cx="236854" cy="236854"/>
          </a:xfrm>
          <a:custGeom>
            <a:avLst/>
            <a:gdLst/>
            <a:ahLst/>
            <a:cxnLst/>
            <a:rect l="l" t="t" r="r" b="b"/>
            <a:pathLst>
              <a:path w="236855" h="236855">
                <a:moveTo>
                  <a:pt x="111622" y="0"/>
                </a:moveTo>
                <a:lnTo>
                  <a:pt x="71006" y="9705"/>
                </a:lnTo>
                <a:lnTo>
                  <a:pt x="37201" y="32470"/>
                </a:lnTo>
                <a:lnTo>
                  <a:pt x="12911" y="65919"/>
                </a:lnTo>
                <a:lnTo>
                  <a:pt x="840" y="107679"/>
                </a:lnTo>
                <a:lnTo>
                  <a:pt x="0" y="123036"/>
                </a:lnTo>
                <a:lnTo>
                  <a:pt x="1449" y="137358"/>
                </a:lnTo>
                <a:lnTo>
                  <a:pt x="15378" y="176586"/>
                </a:lnTo>
                <a:lnTo>
                  <a:pt x="41663" y="208042"/>
                </a:lnTo>
                <a:lnTo>
                  <a:pt x="77712" y="228947"/>
                </a:lnTo>
                <a:lnTo>
                  <a:pt x="120931" y="236519"/>
                </a:lnTo>
                <a:lnTo>
                  <a:pt x="135489" y="235302"/>
                </a:lnTo>
                <a:lnTo>
                  <a:pt x="175421" y="221850"/>
                </a:lnTo>
                <a:lnTo>
                  <a:pt x="207504" y="195931"/>
                </a:lnTo>
                <a:lnTo>
                  <a:pt x="228863" y="160420"/>
                </a:lnTo>
                <a:lnTo>
                  <a:pt x="236622" y="118189"/>
                </a:lnTo>
                <a:lnTo>
                  <a:pt x="236348" y="110082"/>
                </a:lnTo>
                <a:lnTo>
                  <a:pt x="226255" y="69942"/>
                </a:lnTo>
                <a:lnTo>
                  <a:pt x="203230" y="36587"/>
                </a:lnTo>
                <a:lnTo>
                  <a:pt x="169483" y="12661"/>
                </a:lnTo>
                <a:lnTo>
                  <a:pt x="127220" y="810"/>
                </a:lnTo>
                <a:lnTo>
                  <a:pt x="11162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01924" y="1548265"/>
            <a:ext cx="94615" cy="95250"/>
          </a:xfrm>
          <a:custGeom>
            <a:avLst/>
            <a:gdLst/>
            <a:ahLst/>
            <a:cxnLst/>
            <a:rect l="l" t="t" r="r" b="b"/>
            <a:pathLst>
              <a:path w="94615" h="95250">
                <a:moveTo>
                  <a:pt x="94571" y="0"/>
                </a:moveTo>
                <a:lnTo>
                  <a:pt x="0" y="8450"/>
                </a:lnTo>
                <a:lnTo>
                  <a:pt x="2347" y="22655"/>
                </a:lnTo>
                <a:lnTo>
                  <a:pt x="6716" y="36066"/>
                </a:lnTo>
                <a:lnTo>
                  <a:pt x="30293" y="69887"/>
                </a:lnTo>
                <a:lnTo>
                  <a:pt x="66104" y="90622"/>
                </a:lnTo>
                <a:lnTo>
                  <a:pt x="94571" y="94975"/>
                </a:lnTo>
                <a:lnTo>
                  <a:pt x="9457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96495" y="1453289"/>
            <a:ext cx="94615" cy="95250"/>
          </a:xfrm>
          <a:custGeom>
            <a:avLst/>
            <a:gdLst/>
            <a:ahLst/>
            <a:cxnLst/>
            <a:rect l="l" t="t" r="r" b="b"/>
            <a:pathLst>
              <a:path w="94615" h="95250">
                <a:moveTo>
                  <a:pt x="24" y="0"/>
                </a:moveTo>
                <a:lnTo>
                  <a:pt x="0" y="94975"/>
                </a:lnTo>
                <a:lnTo>
                  <a:pt x="94626" y="86499"/>
                </a:lnTo>
                <a:lnTo>
                  <a:pt x="92274" y="72297"/>
                </a:lnTo>
                <a:lnTo>
                  <a:pt x="73755" y="35109"/>
                </a:lnTo>
                <a:lnTo>
                  <a:pt x="41517" y="9521"/>
                </a:lnTo>
                <a:lnTo>
                  <a:pt x="2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56719" y="1150549"/>
            <a:ext cx="2681042" cy="6992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3826" y="1962674"/>
            <a:ext cx="2939933" cy="16703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4168" y="1839194"/>
            <a:ext cx="61594" cy="74930"/>
          </a:xfrm>
          <a:custGeom>
            <a:avLst/>
            <a:gdLst/>
            <a:ahLst/>
            <a:cxnLst/>
            <a:rect l="l" t="t" r="r" b="b"/>
            <a:pathLst>
              <a:path w="61594" h="74930">
                <a:moveTo>
                  <a:pt x="45354" y="0"/>
                </a:moveTo>
                <a:lnTo>
                  <a:pt x="5123" y="17013"/>
                </a:lnTo>
                <a:lnTo>
                  <a:pt x="0" y="44015"/>
                </a:lnTo>
                <a:lnTo>
                  <a:pt x="3710" y="55775"/>
                </a:lnTo>
                <a:lnTo>
                  <a:pt x="12108" y="66728"/>
                </a:lnTo>
                <a:lnTo>
                  <a:pt x="22918" y="72592"/>
                </a:lnTo>
                <a:lnTo>
                  <a:pt x="36650" y="74538"/>
                </a:lnTo>
                <a:lnTo>
                  <a:pt x="49569" y="72908"/>
                </a:lnTo>
                <a:lnTo>
                  <a:pt x="61251" y="68341"/>
                </a:lnTo>
                <a:lnTo>
                  <a:pt x="61251" y="64113"/>
                </a:lnTo>
                <a:lnTo>
                  <a:pt x="28821" y="64113"/>
                </a:lnTo>
                <a:lnTo>
                  <a:pt x="23011" y="61733"/>
                </a:lnTo>
                <a:lnTo>
                  <a:pt x="18747" y="56911"/>
                </a:lnTo>
                <a:lnTo>
                  <a:pt x="14462" y="52113"/>
                </a:lnTo>
                <a:lnTo>
                  <a:pt x="12331" y="45517"/>
                </a:lnTo>
                <a:lnTo>
                  <a:pt x="12331" y="29003"/>
                </a:lnTo>
                <a:lnTo>
                  <a:pt x="14818" y="22371"/>
                </a:lnTo>
                <a:lnTo>
                  <a:pt x="24761" y="12108"/>
                </a:lnTo>
                <a:lnTo>
                  <a:pt x="31131" y="9560"/>
                </a:lnTo>
                <a:lnTo>
                  <a:pt x="57504" y="9560"/>
                </a:lnTo>
                <a:lnTo>
                  <a:pt x="55465" y="1443"/>
                </a:lnTo>
                <a:lnTo>
                  <a:pt x="45354" y="0"/>
                </a:lnTo>
                <a:close/>
              </a:path>
              <a:path w="61594" h="74930">
                <a:moveTo>
                  <a:pt x="61251" y="33694"/>
                </a:moveTo>
                <a:lnTo>
                  <a:pt x="33807" y="33694"/>
                </a:lnTo>
                <a:lnTo>
                  <a:pt x="33807" y="43862"/>
                </a:lnTo>
                <a:lnTo>
                  <a:pt x="49191" y="43862"/>
                </a:lnTo>
                <a:lnTo>
                  <a:pt x="49191" y="61208"/>
                </a:lnTo>
                <a:lnTo>
                  <a:pt x="45524" y="63150"/>
                </a:lnTo>
                <a:lnTo>
                  <a:pt x="41177" y="64113"/>
                </a:lnTo>
                <a:lnTo>
                  <a:pt x="61251" y="64113"/>
                </a:lnTo>
                <a:lnTo>
                  <a:pt x="61251" y="33694"/>
                </a:lnTo>
                <a:close/>
              </a:path>
              <a:path w="61594" h="74930">
                <a:moveTo>
                  <a:pt x="57504" y="9560"/>
                </a:moveTo>
                <a:lnTo>
                  <a:pt x="46633" y="9560"/>
                </a:lnTo>
                <a:lnTo>
                  <a:pt x="53299" y="11428"/>
                </a:lnTo>
                <a:lnTo>
                  <a:pt x="58908" y="15144"/>
                </a:lnTo>
                <a:lnTo>
                  <a:pt x="57504" y="956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01150" y="1839538"/>
            <a:ext cx="56515" cy="73025"/>
          </a:xfrm>
          <a:custGeom>
            <a:avLst/>
            <a:gdLst/>
            <a:ahLst/>
            <a:cxnLst/>
            <a:rect l="l" t="t" r="r" b="b"/>
            <a:pathLst>
              <a:path w="56515" h="73025">
                <a:moveTo>
                  <a:pt x="27453" y="0"/>
                </a:moveTo>
                <a:lnTo>
                  <a:pt x="0" y="0"/>
                </a:lnTo>
                <a:lnTo>
                  <a:pt x="0" y="72987"/>
                </a:lnTo>
                <a:lnTo>
                  <a:pt x="12060" y="72987"/>
                </a:lnTo>
                <a:lnTo>
                  <a:pt x="12060" y="43363"/>
                </a:lnTo>
                <a:lnTo>
                  <a:pt x="36213" y="43363"/>
                </a:lnTo>
                <a:lnTo>
                  <a:pt x="35109" y="42269"/>
                </a:lnTo>
                <a:lnTo>
                  <a:pt x="31644" y="39791"/>
                </a:lnTo>
                <a:lnTo>
                  <a:pt x="31644" y="39602"/>
                </a:lnTo>
                <a:lnTo>
                  <a:pt x="42595" y="33552"/>
                </a:lnTo>
                <a:lnTo>
                  <a:pt x="12060" y="33552"/>
                </a:lnTo>
                <a:lnTo>
                  <a:pt x="12060" y="9835"/>
                </a:lnTo>
                <a:lnTo>
                  <a:pt x="45433" y="9835"/>
                </a:lnTo>
                <a:lnTo>
                  <a:pt x="44826" y="8610"/>
                </a:lnTo>
                <a:lnTo>
                  <a:pt x="43147" y="6562"/>
                </a:lnTo>
                <a:lnTo>
                  <a:pt x="38871" y="3264"/>
                </a:lnTo>
                <a:lnTo>
                  <a:pt x="36371" y="2036"/>
                </a:lnTo>
                <a:lnTo>
                  <a:pt x="30598" y="393"/>
                </a:lnTo>
                <a:lnTo>
                  <a:pt x="27453" y="0"/>
                </a:lnTo>
                <a:close/>
              </a:path>
              <a:path w="56515" h="73025">
                <a:moveTo>
                  <a:pt x="36213" y="43363"/>
                </a:moveTo>
                <a:lnTo>
                  <a:pt x="16952" y="43363"/>
                </a:lnTo>
                <a:lnTo>
                  <a:pt x="21073" y="43924"/>
                </a:lnTo>
                <a:lnTo>
                  <a:pt x="24466" y="45710"/>
                </a:lnTo>
                <a:lnTo>
                  <a:pt x="27514" y="48841"/>
                </a:lnTo>
                <a:lnTo>
                  <a:pt x="28514" y="50103"/>
                </a:lnTo>
                <a:lnTo>
                  <a:pt x="29525" y="51651"/>
                </a:lnTo>
                <a:lnTo>
                  <a:pt x="42242" y="72987"/>
                </a:lnTo>
                <a:lnTo>
                  <a:pt x="56387" y="72987"/>
                </a:lnTo>
                <a:lnTo>
                  <a:pt x="43409" y="52495"/>
                </a:lnTo>
                <a:lnTo>
                  <a:pt x="40550" y="48280"/>
                </a:lnTo>
                <a:lnTo>
                  <a:pt x="37920" y="45055"/>
                </a:lnTo>
                <a:lnTo>
                  <a:pt x="36213" y="43363"/>
                </a:lnTo>
                <a:close/>
              </a:path>
              <a:path w="56515" h="73025">
                <a:moveTo>
                  <a:pt x="45433" y="9835"/>
                </a:moveTo>
                <a:lnTo>
                  <a:pt x="26371" y="9835"/>
                </a:lnTo>
                <a:lnTo>
                  <a:pt x="29562" y="10799"/>
                </a:lnTo>
                <a:lnTo>
                  <a:pt x="31754" y="12777"/>
                </a:lnTo>
                <a:lnTo>
                  <a:pt x="33954" y="14740"/>
                </a:lnTo>
                <a:lnTo>
                  <a:pt x="35073" y="17468"/>
                </a:lnTo>
                <a:lnTo>
                  <a:pt x="35073" y="22896"/>
                </a:lnTo>
                <a:lnTo>
                  <a:pt x="24002" y="33552"/>
                </a:lnTo>
                <a:lnTo>
                  <a:pt x="42595" y="33552"/>
                </a:lnTo>
                <a:lnTo>
                  <a:pt x="47850" y="22265"/>
                </a:lnTo>
                <a:lnTo>
                  <a:pt x="47850" y="16407"/>
                </a:lnTo>
                <a:lnTo>
                  <a:pt x="47253" y="13539"/>
                </a:lnTo>
                <a:lnTo>
                  <a:pt x="46040" y="11061"/>
                </a:lnTo>
                <a:lnTo>
                  <a:pt x="45433" y="9835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66051" y="1839538"/>
            <a:ext cx="41275" cy="73025"/>
          </a:xfrm>
          <a:custGeom>
            <a:avLst/>
            <a:gdLst/>
            <a:ahLst/>
            <a:cxnLst/>
            <a:rect l="l" t="t" r="r" b="b"/>
            <a:pathLst>
              <a:path w="41275" h="73025">
                <a:moveTo>
                  <a:pt x="39325" y="0"/>
                </a:moveTo>
                <a:lnTo>
                  <a:pt x="0" y="0"/>
                </a:lnTo>
                <a:lnTo>
                  <a:pt x="0" y="72987"/>
                </a:lnTo>
                <a:lnTo>
                  <a:pt x="40968" y="72987"/>
                </a:lnTo>
                <a:lnTo>
                  <a:pt x="40968" y="62758"/>
                </a:lnTo>
                <a:lnTo>
                  <a:pt x="12106" y="62758"/>
                </a:lnTo>
                <a:lnTo>
                  <a:pt x="12106" y="41184"/>
                </a:lnTo>
                <a:lnTo>
                  <a:pt x="37206" y="41184"/>
                </a:lnTo>
                <a:lnTo>
                  <a:pt x="37206" y="30946"/>
                </a:lnTo>
                <a:lnTo>
                  <a:pt x="12106" y="30946"/>
                </a:lnTo>
                <a:lnTo>
                  <a:pt x="12106" y="10286"/>
                </a:lnTo>
                <a:lnTo>
                  <a:pt x="39325" y="10286"/>
                </a:lnTo>
                <a:lnTo>
                  <a:pt x="39325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20010" y="1839538"/>
            <a:ext cx="41275" cy="73025"/>
          </a:xfrm>
          <a:custGeom>
            <a:avLst/>
            <a:gdLst/>
            <a:ahLst/>
            <a:cxnLst/>
            <a:rect l="l" t="t" r="r" b="b"/>
            <a:pathLst>
              <a:path w="41275" h="73025">
                <a:moveTo>
                  <a:pt x="39325" y="0"/>
                </a:moveTo>
                <a:lnTo>
                  <a:pt x="0" y="0"/>
                </a:lnTo>
                <a:lnTo>
                  <a:pt x="0" y="72987"/>
                </a:lnTo>
                <a:lnTo>
                  <a:pt x="40955" y="72987"/>
                </a:lnTo>
                <a:lnTo>
                  <a:pt x="40955" y="62758"/>
                </a:lnTo>
                <a:lnTo>
                  <a:pt x="12094" y="62758"/>
                </a:lnTo>
                <a:lnTo>
                  <a:pt x="12094" y="41184"/>
                </a:lnTo>
                <a:lnTo>
                  <a:pt x="37194" y="41184"/>
                </a:lnTo>
                <a:lnTo>
                  <a:pt x="37194" y="30946"/>
                </a:lnTo>
                <a:lnTo>
                  <a:pt x="12094" y="30946"/>
                </a:lnTo>
                <a:lnTo>
                  <a:pt x="12094" y="10286"/>
                </a:lnTo>
                <a:lnTo>
                  <a:pt x="39325" y="10286"/>
                </a:lnTo>
                <a:lnTo>
                  <a:pt x="39325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3969" y="1839538"/>
            <a:ext cx="62230" cy="73025"/>
          </a:xfrm>
          <a:custGeom>
            <a:avLst/>
            <a:gdLst/>
            <a:ahLst/>
            <a:cxnLst/>
            <a:rect l="l" t="t" r="r" b="b"/>
            <a:pathLst>
              <a:path w="62230" h="73025">
                <a:moveTo>
                  <a:pt x="14072" y="0"/>
                </a:moveTo>
                <a:lnTo>
                  <a:pt x="0" y="0"/>
                </a:lnTo>
                <a:lnTo>
                  <a:pt x="0" y="72987"/>
                </a:lnTo>
                <a:lnTo>
                  <a:pt x="11692" y="72987"/>
                </a:lnTo>
                <a:lnTo>
                  <a:pt x="11664" y="19324"/>
                </a:lnTo>
                <a:lnTo>
                  <a:pt x="11561" y="16681"/>
                </a:lnTo>
                <a:lnTo>
                  <a:pt x="11274" y="15121"/>
                </a:lnTo>
                <a:lnTo>
                  <a:pt x="23804" y="15121"/>
                </a:lnTo>
                <a:lnTo>
                  <a:pt x="14072" y="0"/>
                </a:lnTo>
                <a:close/>
              </a:path>
              <a:path w="62230" h="73025">
                <a:moveTo>
                  <a:pt x="23804" y="15121"/>
                </a:moveTo>
                <a:lnTo>
                  <a:pt x="11594" y="15121"/>
                </a:lnTo>
                <a:lnTo>
                  <a:pt x="13773" y="19324"/>
                </a:lnTo>
                <a:lnTo>
                  <a:pt x="48649" y="72987"/>
                </a:lnTo>
                <a:lnTo>
                  <a:pt x="61886" y="72987"/>
                </a:lnTo>
                <a:lnTo>
                  <a:pt x="61886" y="56866"/>
                </a:lnTo>
                <a:lnTo>
                  <a:pt x="50529" y="56866"/>
                </a:lnTo>
                <a:lnTo>
                  <a:pt x="50112" y="56043"/>
                </a:lnTo>
                <a:lnTo>
                  <a:pt x="49206" y="54531"/>
                </a:lnTo>
                <a:lnTo>
                  <a:pt x="47780" y="52376"/>
                </a:lnTo>
                <a:lnTo>
                  <a:pt x="23804" y="15121"/>
                </a:lnTo>
                <a:close/>
              </a:path>
              <a:path w="62230" h="73025">
                <a:moveTo>
                  <a:pt x="61886" y="0"/>
                </a:moveTo>
                <a:lnTo>
                  <a:pt x="50218" y="0"/>
                </a:lnTo>
                <a:lnTo>
                  <a:pt x="50218" y="51651"/>
                </a:lnTo>
                <a:lnTo>
                  <a:pt x="50398" y="54924"/>
                </a:lnTo>
                <a:lnTo>
                  <a:pt x="50730" y="56866"/>
                </a:lnTo>
                <a:lnTo>
                  <a:pt x="61886" y="56866"/>
                </a:lnTo>
                <a:lnTo>
                  <a:pt x="61886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71167" y="1964637"/>
            <a:ext cx="78740" cy="73025"/>
          </a:xfrm>
          <a:custGeom>
            <a:avLst/>
            <a:gdLst/>
            <a:ahLst/>
            <a:cxnLst/>
            <a:rect l="l" t="t" r="r" b="b"/>
            <a:pathLst>
              <a:path w="78740" h="73025">
                <a:moveTo>
                  <a:pt x="17026" y="0"/>
                </a:moveTo>
                <a:lnTo>
                  <a:pt x="0" y="0"/>
                </a:lnTo>
                <a:lnTo>
                  <a:pt x="0" y="72987"/>
                </a:lnTo>
                <a:lnTo>
                  <a:pt x="11192" y="72987"/>
                </a:lnTo>
                <a:lnTo>
                  <a:pt x="11166" y="18419"/>
                </a:lnTo>
                <a:lnTo>
                  <a:pt x="11039" y="14465"/>
                </a:lnTo>
                <a:lnTo>
                  <a:pt x="10777" y="11548"/>
                </a:lnTo>
                <a:lnTo>
                  <a:pt x="21590" y="11548"/>
                </a:lnTo>
                <a:lnTo>
                  <a:pt x="17026" y="0"/>
                </a:lnTo>
                <a:close/>
              </a:path>
              <a:path w="78740" h="73025">
                <a:moveTo>
                  <a:pt x="21590" y="11548"/>
                </a:moveTo>
                <a:lnTo>
                  <a:pt x="10978" y="11548"/>
                </a:lnTo>
                <a:lnTo>
                  <a:pt x="11658" y="14801"/>
                </a:lnTo>
                <a:lnTo>
                  <a:pt x="12301" y="17230"/>
                </a:lnTo>
                <a:lnTo>
                  <a:pt x="12920" y="18824"/>
                </a:lnTo>
                <a:lnTo>
                  <a:pt x="34756" y="72987"/>
                </a:lnTo>
                <a:lnTo>
                  <a:pt x="43089" y="72987"/>
                </a:lnTo>
                <a:lnTo>
                  <a:pt x="49498" y="56936"/>
                </a:lnTo>
                <a:lnTo>
                  <a:pt x="39078" y="56936"/>
                </a:lnTo>
                <a:lnTo>
                  <a:pt x="38624" y="55113"/>
                </a:lnTo>
                <a:lnTo>
                  <a:pt x="37685" y="52340"/>
                </a:lnTo>
                <a:lnTo>
                  <a:pt x="36231" y="48591"/>
                </a:lnTo>
                <a:lnTo>
                  <a:pt x="21590" y="11548"/>
                </a:lnTo>
                <a:close/>
              </a:path>
              <a:path w="78740" h="73025">
                <a:moveTo>
                  <a:pt x="78379" y="11548"/>
                </a:moveTo>
                <a:lnTo>
                  <a:pt x="67080" y="11548"/>
                </a:lnTo>
                <a:lnTo>
                  <a:pt x="66602" y="17013"/>
                </a:lnTo>
                <a:lnTo>
                  <a:pt x="66587" y="17230"/>
                </a:lnTo>
                <a:lnTo>
                  <a:pt x="66367" y="21884"/>
                </a:lnTo>
                <a:lnTo>
                  <a:pt x="66367" y="72987"/>
                </a:lnTo>
                <a:lnTo>
                  <a:pt x="78379" y="72987"/>
                </a:lnTo>
                <a:lnTo>
                  <a:pt x="78379" y="11548"/>
                </a:lnTo>
                <a:close/>
              </a:path>
              <a:path w="78740" h="73025">
                <a:moveTo>
                  <a:pt x="78379" y="0"/>
                </a:moveTo>
                <a:lnTo>
                  <a:pt x="61938" y="0"/>
                </a:lnTo>
                <a:lnTo>
                  <a:pt x="42388" y="48386"/>
                </a:lnTo>
                <a:lnTo>
                  <a:pt x="41614" y="50270"/>
                </a:lnTo>
                <a:lnTo>
                  <a:pt x="40602" y="53114"/>
                </a:lnTo>
                <a:lnTo>
                  <a:pt x="39340" y="56936"/>
                </a:lnTo>
                <a:lnTo>
                  <a:pt x="49498" y="56936"/>
                </a:lnTo>
                <a:lnTo>
                  <a:pt x="64879" y="18419"/>
                </a:lnTo>
                <a:lnTo>
                  <a:pt x="65461" y="17013"/>
                </a:lnTo>
                <a:lnTo>
                  <a:pt x="66129" y="14752"/>
                </a:lnTo>
                <a:lnTo>
                  <a:pt x="66879" y="11548"/>
                </a:lnTo>
                <a:lnTo>
                  <a:pt x="78379" y="11548"/>
                </a:lnTo>
                <a:lnTo>
                  <a:pt x="78379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3051" y="1964292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142" y="0"/>
                </a:moveTo>
                <a:lnTo>
                  <a:pt x="16294" y="4906"/>
                </a:lnTo>
                <a:lnTo>
                  <a:pt x="5046" y="15673"/>
                </a:lnTo>
                <a:lnTo>
                  <a:pt x="1148" y="26895"/>
                </a:lnTo>
                <a:lnTo>
                  <a:pt x="0" y="42579"/>
                </a:lnTo>
                <a:lnTo>
                  <a:pt x="3189" y="54806"/>
                </a:lnTo>
                <a:lnTo>
                  <a:pt x="10598" y="65677"/>
                </a:lnTo>
                <a:lnTo>
                  <a:pt x="21206" y="72325"/>
                </a:lnTo>
                <a:lnTo>
                  <a:pt x="34549" y="74544"/>
                </a:lnTo>
                <a:lnTo>
                  <a:pt x="37336" y="74464"/>
                </a:lnTo>
                <a:lnTo>
                  <a:pt x="50151" y="71455"/>
                </a:lnTo>
                <a:lnTo>
                  <a:pt x="60353" y="64045"/>
                </a:lnTo>
                <a:lnTo>
                  <a:pt x="28011" y="63959"/>
                </a:lnTo>
                <a:lnTo>
                  <a:pt x="22689" y="61484"/>
                </a:lnTo>
                <a:lnTo>
                  <a:pt x="14524" y="51578"/>
                </a:lnTo>
                <a:lnTo>
                  <a:pt x="12500" y="45040"/>
                </a:lnTo>
                <a:lnTo>
                  <a:pt x="12500" y="28788"/>
                </a:lnTo>
                <a:lnTo>
                  <a:pt x="14581" y="22229"/>
                </a:lnTo>
                <a:lnTo>
                  <a:pt x="22976" y="12253"/>
                </a:lnTo>
                <a:lnTo>
                  <a:pt x="28416" y="9738"/>
                </a:lnTo>
                <a:lnTo>
                  <a:pt x="59074" y="9738"/>
                </a:lnTo>
                <a:lnTo>
                  <a:pt x="54638" y="4450"/>
                </a:lnTo>
                <a:lnTo>
                  <a:pt x="43814" y="669"/>
                </a:lnTo>
                <a:lnTo>
                  <a:pt x="27142" y="0"/>
                </a:lnTo>
                <a:close/>
              </a:path>
              <a:path w="69215" h="74930">
                <a:moveTo>
                  <a:pt x="59074" y="9738"/>
                </a:moveTo>
                <a:lnTo>
                  <a:pt x="41989" y="9738"/>
                </a:lnTo>
                <a:lnTo>
                  <a:pt x="47408" y="12134"/>
                </a:lnTo>
                <a:lnTo>
                  <a:pt x="55254" y="21622"/>
                </a:lnTo>
                <a:lnTo>
                  <a:pt x="57183" y="28361"/>
                </a:lnTo>
                <a:lnTo>
                  <a:pt x="57183" y="45564"/>
                </a:lnTo>
                <a:lnTo>
                  <a:pt x="55172" y="52172"/>
                </a:lnTo>
                <a:lnTo>
                  <a:pt x="47098" y="61615"/>
                </a:lnTo>
                <a:lnTo>
                  <a:pt x="41584" y="63959"/>
                </a:lnTo>
                <a:lnTo>
                  <a:pt x="60409" y="63959"/>
                </a:lnTo>
                <a:lnTo>
                  <a:pt x="65606" y="55981"/>
                </a:lnTo>
                <a:lnTo>
                  <a:pt x="68561" y="44356"/>
                </a:lnTo>
                <a:lnTo>
                  <a:pt x="69041" y="27295"/>
                </a:lnTo>
                <a:lnTo>
                  <a:pt x="64549" y="16264"/>
                </a:lnTo>
                <a:lnTo>
                  <a:pt x="59074" y="9738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46308" y="1964637"/>
            <a:ext cx="62230" cy="73025"/>
          </a:xfrm>
          <a:custGeom>
            <a:avLst/>
            <a:gdLst/>
            <a:ahLst/>
            <a:cxnLst/>
            <a:rect l="l" t="t" r="r" b="b"/>
            <a:pathLst>
              <a:path w="62230" h="73025">
                <a:moveTo>
                  <a:pt x="14096" y="0"/>
                </a:moveTo>
                <a:lnTo>
                  <a:pt x="0" y="0"/>
                </a:lnTo>
                <a:lnTo>
                  <a:pt x="0" y="72987"/>
                </a:lnTo>
                <a:lnTo>
                  <a:pt x="11692" y="72987"/>
                </a:lnTo>
                <a:lnTo>
                  <a:pt x="11665" y="19336"/>
                </a:lnTo>
                <a:lnTo>
                  <a:pt x="11561" y="16681"/>
                </a:lnTo>
                <a:lnTo>
                  <a:pt x="11286" y="15108"/>
                </a:lnTo>
                <a:lnTo>
                  <a:pt x="23821" y="15108"/>
                </a:lnTo>
                <a:lnTo>
                  <a:pt x="14096" y="0"/>
                </a:lnTo>
                <a:close/>
              </a:path>
              <a:path w="62230" h="73025">
                <a:moveTo>
                  <a:pt x="23821" y="15108"/>
                </a:moveTo>
                <a:lnTo>
                  <a:pt x="11597" y="15108"/>
                </a:lnTo>
                <a:lnTo>
                  <a:pt x="13801" y="19336"/>
                </a:lnTo>
                <a:lnTo>
                  <a:pt x="48649" y="72987"/>
                </a:lnTo>
                <a:lnTo>
                  <a:pt x="61889" y="72987"/>
                </a:lnTo>
                <a:lnTo>
                  <a:pt x="61889" y="56842"/>
                </a:lnTo>
                <a:lnTo>
                  <a:pt x="50554" y="56842"/>
                </a:lnTo>
                <a:lnTo>
                  <a:pt x="50139" y="56019"/>
                </a:lnTo>
                <a:lnTo>
                  <a:pt x="49222" y="54556"/>
                </a:lnTo>
                <a:lnTo>
                  <a:pt x="47792" y="52352"/>
                </a:lnTo>
                <a:lnTo>
                  <a:pt x="23821" y="15108"/>
                </a:lnTo>
                <a:close/>
              </a:path>
              <a:path w="62230" h="73025">
                <a:moveTo>
                  <a:pt x="61889" y="0"/>
                </a:moveTo>
                <a:lnTo>
                  <a:pt x="50234" y="0"/>
                </a:lnTo>
                <a:lnTo>
                  <a:pt x="50234" y="51627"/>
                </a:lnTo>
                <a:lnTo>
                  <a:pt x="50401" y="54900"/>
                </a:lnTo>
                <a:lnTo>
                  <a:pt x="50758" y="56842"/>
                </a:lnTo>
                <a:lnTo>
                  <a:pt x="61889" y="56842"/>
                </a:lnTo>
                <a:lnTo>
                  <a:pt x="61889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32444" y="1964650"/>
            <a:ext cx="0" cy="73025"/>
          </a:xfrm>
          <a:custGeom>
            <a:avLst/>
            <a:gdLst/>
            <a:ahLst/>
            <a:cxnLst/>
            <a:rect l="l" t="t" r="r" b="b"/>
            <a:pathLst>
              <a:path h="73025">
                <a:moveTo>
                  <a:pt x="0" y="0"/>
                </a:moveTo>
                <a:lnTo>
                  <a:pt x="0" y="72961"/>
                </a:lnTo>
              </a:path>
            </a:pathLst>
          </a:custGeom>
          <a:ln w="13759">
            <a:solidFill>
              <a:srgbClr val="2945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49489" y="1964637"/>
            <a:ext cx="54610" cy="73025"/>
          </a:xfrm>
          <a:custGeom>
            <a:avLst/>
            <a:gdLst/>
            <a:ahLst/>
            <a:cxnLst/>
            <a:rect l="l" t="t" r="r" b="b"/>
            <a:pathLst>
              <a:path w="54609" h="73025">
                <a:moveTo>
                  <a:pt x="33028" y="10274"/>
                </a:moveTo>
                <a:lnTo>
                  <a:pt x="20906" y="10274"/>
                </a:lnTo>
                <a:lnTo>
                  <a:pt x="20906" y="72987"/>
                </a:lnTo>
                <a:lnTo>
                  <a:pt x="33028" y="72987"/>
                </a:lnTo>
                <a:lnTo>
                  <a:pt x="33028" y="10274"/>
                </a:lnTo>
                <a:close/>
              </a:path>
              <a:path w="54609" h="73025">
                <a:moveTo>
                  <a:pt x="53995" y="0"/>
                </a:moveTo>
                <a:lnTo>
                  <a:pt x="0" y="0"/>
                </a:lnTo>
                <a:lnTo>
                  <a:pt x="0" y="10274"/>
                </a:lnTo>
                <a:lnTo>
                  <a:pt x="53995" y="10274"/>
                </a:lnTo>
                <a:lnTo>
                  <a:pt x="53995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08689" y="1964292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145" y="0"/>
                </a:moveTo>
                <a:lnTo>
                  <a:pt x="16299" y="4905"/>
                </a:lnTo>
                <a:lnTo>
                  <a:pt x="5047" y="15670"/>
                </a:lnTo>
                <a:lnTo>
                  <a:pt x="1148" y="26892"/>
                </a:lnTo>
                <a:lnTo>
                  <a:pt x="0" y="42574"/>
                </a:lnTo>
                <a:lnTo>
                  <a:pt x="3189" y="54802"/>
                </a:lnTo>
                <a:lnTo>
                  <a:pt x="10603" y="65670"/>
                </a:lnTo>
                <a:lnTo>
                  <a:pt x="21207" y="72324"/>
                </a:lnTo>
                <a:lnTo>
                  <a:pt x="34549" y="74545"/>
                </a:lnTo>
                <a:lnTo>
                  <a:pt x="37340" y="74464"/>
                </a:lnTo>
                <a:lnTo>
                  <a:pt x="50156" y="71454"/>
                </a:lnTo>
                <a:lnTo>
                  <a:pt x="60354" y="64041"/>
                </a:lnTo>
                <a:lnTo>
                  <a:pt x="28024" y="63959"/>
                </a:lnTo>
                <a:lnTo>
                  <a:pt x="22690" y="61484"/>
                </a:lnTo>
                <a:lnTo>
                  <a:pt x="14533" y="51578"/>
                </a:lnTo>
                <a:lnTo>
                  <a:pt x="12509" y="45040"/>
                </a:lnTo>
                <a:lnTo>
                  <a:pt x="12509" y="28788"/>
                </a:lnTo>
                <a:lnTo>
                  <a:pt x="14594" y="22229"/>
                </a:lnTo>
                <a:lnTo>
                  <a:pt x="22988" y="12253"/>
                </a:lnTo>
                <a:lnTo>
                  <a:pt x="28429" y="9738"/>
                </a:lnTo>
                <a:lnTo>
                  <a:pt x="59080" y="9738"/>
                </a:lnTo>
                <a:lnTo>
                  <a:pt x="54642" y="4451"/>
                </a:lnTo>
                <a:lnTo>
                  <a:pt x="43822" y="670"/>
                </a:lnTo>
                <a:lnTo>
                  <a:pt x="27145" y="0"/>
                </a:lnTo>
                <a:close/>
              </a:path>
              <a:path w="69215" h="74930">
                <a:moveTo>
                  <a:pt x="59080" y="9738"/>
                </a:moveTo>
                <a:lnTo>
                  <a:pt x="42002" y="9738"/>
                </a:lnTo>
                <a:lnTo>
                  <a:pt x="47397" y="12134"/>
                </a:lnTo>
                <a:lnTo>
                  <a:pt x="55242" y="21622"/>
                </a:lnTo>
                <a:lnTo>
                  <a:pt x="57193" y="28362"/>
                </a:lnTo>
                <a:lnTo>
                  <a:pt x="57193" y="45564"/>
                </a:lnTo>
                <a:lnTo>
                  <a:pt x="55181" y="52172"/>
                </a:lnTo>
                <a:lnTo>
                  <a:pt x="47098" y="61615"/>
                </a:lnTo>
                <a:lnTo>
                  <a:pt x="41584" y="63959"/>
                </a:lnTo>
                <a:lnTo>
                  <a:pt x="60407" y="63959"/>
                </a:lnTo>
                <a:lnTo>
                  <a:pt x="65616" y="55978"/>
                </a:lnTo>
                <a:lnTo>
                  <a:pt x="68574" y="44354"/>
                </a:lnTo>
                <a:lnTo>
                  <a:pt x="69053" y="27293"/>
                </a:lnTo>
                <a:lnTo>
                  <a:pt x="64558" y="16264"/>
                </a:lnTo>
                <a:lnTo>
                  <a:pt x="59080" y="9738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91946" y="1964637"/>
            <a:ext cx="56515" cy="73025"/>
          </a:xfrm>
          <a:custGeom>
            <a:avLst/>
            <a:gdLst/>
            <a:ahLst/>
            <a:cxnLst/>
            <a:rect l="l" t="t" r="r" b="b"/>
            <a:pathLst>
              <a:path w="56515" h="73025">
                <a:moveTo>
                  <a:pt x="27468" y="0"/>
                </a:moveTo>
                <a:lnTo>
                  <a:pt x="0" y="0"/>
                </a:lnTo>
                <a:lnTo>
                  <a:pt x="0" y="72987"/>
                </a:lnTo>
                <a:lnTo>
                  <a:pt x="12060" y="72987"/>
                </a:lnTo>
                <a:lnTo>
                  <a:pt x="12060" y="43363"/>
                </a:lnTo>
                <a:lnTo>
                  <a:pt x="36233" y="43363"/>
                </a:lnTo>
                <a:lnTo>
                  <a:pt x="35125" y="42269"/>
                </a:lnTo>
                <a:lnTo>
                  <a:pt x="31659" y="39803"/>
                </a:lnTo>
                <a:lnTo>
                  <a:pt x="31659" y="39602"/>
                </a:lnTo>
                <a:lnTo>
                  <a:pt x="42629" y="33527"/>
                </a:lnTo>
                <a:lnTo>
                  <a:pt x="12060" y="33527"/>
                </a:lnTo>
                <a:lnTo>
                  <a:pt x="12060" y="9811"/>
                </a:lnTo>
                <a:lnTo>
                  <a:pt x="45435" y="9811"/>
                </a:lnTo>
                <a:lnTo>
                  <a:pt x="44839" y="8610"/>
                </a:lnTo>
                <a:lnTo>
                  <a:pt x="43159" y="6550"/>
                </a:lnTo>
                <a:lnTo>
                  <a:pt x="41016" y="4919"/>
                </a:lnTo>
                <a:lnTo>
                  <a:pt x="38874" y="3264"/>
                </a:lnTo>
                <a:lnTo>
                  <a:pt x="36387" y="2023"/>
                </a:lnTo>
                <a:lnTo>
                  <a:pt x="30611" y="393"/>
                </a:lnTo>
                <a:lnTo>
                  <a:pt x="27468" y="0"/>
                </a:lnTo>
                <a:close/>
              </a:path>
              <a:path w="56515" h="73025">
                <a:moveTo>
                  <a:pt x="36233" y="43363"/>
                </a:moveTo>
                <a:lnTo>
                  <a:pt x="16968" y="43363"/>
                </a:lnTo>
                <a:lnTo>
                  <a:pt x="21086" y="43924"/>
                </a:lnTo>
                <a:lnTo>
                  <a:pt x="24469" y="45707"/>
                </a:lnTo>
                <a:lnTo>
                  <a:pt x="27517" y="48841"/>
                </a:lnTo>
                <a:lnTo>
                  <a:pt x="28529" y="50103"/>
                </a:lnTo>
                <a:lnTo>
                  <a:pt x="29529" y="51627"/>
                </a:lnTo>
                <a:lnTo>
                  <a:pt x="30586" y="53437"/>
                </a:lnTo>
                <a:lnTo>
                  <a:pt x="42245" y="72987"/>
                </a:lnTo>
                <a:lnTo>
                  <a:pt x="56400" y="72987"/>
                </a:lnTo>
                <a:lnTo>
                  <a:pt x="43421" y="52471"/>
                </a:lnTo>
                <a:lnTo>
                  <a:pt x="40553" y="48280"/>
                </a:lnTo>
                <a:lnTo>
                  <a:pt x="37935" y="45043"/>
                </a:lnTo>
                <a:lnTo>
                  <a:pt x="36233" y="43363"/>
                </a:lnTo>
                <a:close/>
              </a:path>
              <a:path w="56515" h="73025">
                <a:moveTo>
                  <a:pt x="45435" y="9811"/>
                </a:moveTo>
                <a:lnTo>
                  <a:pt x="26383" y="9811"/>
                </a:lnTo>
                <a:lnTo>
                  <a:pt x="29562" y="10799"/>
                </a:lnTo>
                <a:lnTo>
                  <a:pt x="31766" y="12752"/>
                </a:lnTo>
                <a:lnTo>
                  <a:pt x="33994" y="14752"/>
                </a:lnTo>
                <a:lnTo>
                  <a:pt x="35076" y="17468"/>
                </a:lnTo>
                <a:lnTo>
                  <a:pt x="35076" y="22896"/>
                </a:lnTo>
                <a:lnTo>
                  <a:pt x="24002" y="33527"/>
                </a:lnTo>
                <a:lnTo>
                  <a:pt x="42629" y="33527"/>
                </a:lnTo>
                <a:lnTo>
                  <a:pt x="47850" y="22265"/>
                </a:lnTo>
                <a:lnTo>
                  <a:pt x="47850" y="16407"/>
                </a:lnTo>
                <a:lnTo>
                  <a:pt x="47256" y="13527"/>
                </a:lnTo>
                <a:lnTo>
                  <a:pt x="46055" y="11061"/>
                </a:lnTo>
                <a:lnTo>
                  <a:pt x="45435" y="9811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63034" y="1964650"/>
            <a:ext cx="0" cy="73025"/>
          </a:xfrm>
          <a:custGeom>
            <a:avLst/>
            <a:gdLst/>
            <a:ahLst/>
            <a:cxnLst/>
            <a:rect l="l" t="t" r="r" b="b"/>
            <a:pathLst>
              <a:path h="73025">
                <a:moveTo>
                  <a:pt x="0" y="0"/>
                </a:moveTo>
                <a:lnTo>
                  <a:pt x="0" y="72961"/>
                </a:lnTo>
              </a:path>
            </a:pathLst>
          </a:custGeom>
          <a:ln w="13759">
            <a:solidFill>
              <a:srgbClr val="2945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87245" y="1964637"/>
            <a:ext cx="62230" cy="73025"/>
          </a:xfrm>
          <a:custGeom>
            <a:avLst/>
            <a:gdLst/>
            <a:ahLst/>
            <a:cxnLst/>
            <a:rect l="l" t="t" r="r" b="b"/>
            <a:pathLst>
              <a:path w="62230" h="73025">
                <a:moveTo>
                  <a:pt x="14084" y="0"/>
                </a:moveTo>
                <a:lnTo>
                  <a:pt x="0" y="0"/>
                </a:lnTo>
                <a:lnTo>
                  <a:pt x="0" y="72987"/>
                </a:lnTo>
                <a:lnTo>
                  <a:pt x="11692" y="72987"/>
                </a:lnTo>
                <a:lnTo>
                  <a:pt x="11665" y="19336"/>
                </a:lnTo>
                <a:lnTo>
                  <a:pt x="11561" y="16681"/>
                </a:lnTo>
                <a:lnTo>
                  <a:pt x="11274" y="15108"/>
                </a:lnTo>
                <a:lnTo>
                  <a:pt x="23812" y="15108"/>
                </a:lnTo>
                <a:lnTo>
                  <a:pt x="14084" y="0"/>
                </a:lnTo>
                <a:close/>
              </a:path>
              <a:path w="62230" h="73025">
                <a:moveTo>
                  <a:pt x="23812" y="15108"/>
                </a:moveTo>
                <a:lnTo>
                  <a:pt x="11597" y="15108"/>
                </a:lnTo>
                <a:lnTo>
                  <a:pt x="13786" y="19336"/>
                </a:lnTo>
                <a:lnTo>
                  <a:pt x="48649" y="72987"/>
                </a:lnTo>
                <a:lnTo>
                  <a:pt x="61877" y="72987"/>
                </a:lnTo>
                <a:lnTo>
                  <a:pt x="61877" y="56842"/>
                </a:lnTo>
                <a:lnTo>
                  <a:pt x="50541" y="56842"/>
                </a:lnTo>
                <a:lnTo>
                  <a:pt x="50136" y="56019"/>
                </a:lnTo>
                <a:lnTo>
                  <a:pt x="49219" y="54556"/>
                </a:lnTo>
                <a:lnTo>
                  <a:pt x="23812" y="15108"/>
                </a:lnTo>
                <a:close/>
              </a:path>
              <a:path w="62230" h="73025">
                <a:moveTo>
                  <a:pt x="61877" y="0"/>
                </a:moveTo>
                <a:lnTo>
                  <a:pt x="50231" y="0"/>
                </a:lnTo>
                <a:lnTo>
                  <a:pt x="50231" y="51627"/>
                </a:lnTo>
                <a:lnTo>
                  <a:pt x="50398" y="54900"/>
                </a:lnTo>
                <a:lnTo>
                  <a:pt x="50743" y="56842"/>
                </a:lnTo>
                <a:lnTo>
                  <a:pt x="61877" y="56842"/>
                </a:lnTo>
                <a:lnTo>
                  <a:pt x="61877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62920" y="1964289"/>
            <a:ext cx="61594" cy="74930"/>
          </a:xfrm>
          <a:custGeom>
            <a:avLst/>
            <a:gdLst/>
            <a:ahLst/>
            <a:cxnLst/>
            <a:rect l="l" t="t" r="r" b="b"/>
            <a:pathLst>
              <a:path w="61594" h="74930">
                <a:moveTo>
                  <a:pt x="45358" y="0"/>
                </a:moveTo>
                <a:lnTo>
                  <a:pt x="5118" y="16993"/>
                </a:lnTo>
                <a:lnTo>
                  <a:pt x="0" y="43998"/>
                </a:lnTo>
                <a:lnTo>
                  <a:pt x="3698" y="55763"/>
                </a:lnTo>
                <a:lnTo>
                  <a:pt x="12098" y="66725"/>
                </a:lnTo>
                <a:lnTo>
                  <a:pt x="22916" y="72594"/>
                </a:lnTo>
                <a:lnTo>
                  <a:pt x="36631" y="74542"/>
                </a:lnTo>
                <a:lnTo>
                  <a:pt x="49544" y="72906"/>
                </a:lnTo>
                <a:lnTo>
                  <a:pt x="61235" y="68345"/>
                </a:lnTo>
                <a:lnTo>
                  <a:pt x="61235" y="64117"/>
                </a:lnTo>
                <a:lnTo>
                  <a:pt x="28825" y="64117"/>
                </a:lnTo>
                <a:lnTo>
                  <a:pt x="23016" y="61725"/>
                </a:lnTo>
                <a:lnTo>
                  <a:pt x="14466" y="52117"/>
                </a:lnTo>
                <a:lnTo>
                  <a:pt x="12323" y="45521"/>
                </a:lnTo>
                <a:lnTo>
                  <a:pt x="12323" y="28983"/>
                </a:lnTo>
                <a:lnTo>
                  <a:pt x="14823" y="22363"/>
                </a:lnTo>
                <a:lnTo>
                  <a:pt x="24741" y="12100"/>
                </a:lnTo>
                <a:lnTo>
                  <a:pt x="31111" y="9552"/>
                </a:lnTo>
                <a:lnTo>
                  <a:pt x="57489" y="9552"/>
                </a:lnTo>
                <a:lnTo>
                  <a:pt x="55463" y="1446"/>
                </a:lnTo>
                <a:lnTo>
                  <a:pt x="45358" y="0"/>
                </a:lnTo>
                <a:close/>
              </a:path>
              <a:path w="61594" h="74930">
                <a:moveTo>
                  <a:pt x="61235" y="33674"/>
                </a:moveTo>
                <a:lnTo>
                  <a:pt x="33815" y="33674"/>
                </a:lnTo>
                <a:lnTo>
                  <a:pt x="33815" y="43866"/>
                </a:lnTo>
                <a:lnTo>
                  <a:pt x="49174" y="43866"/>
                </a:lnTo>
                <a:lnTo>
                  <a:pt x="49174" y="61212"/>
                </a:lnTo>
                <a:lnTo>
                  <a:pt x="45519" y="63154"/>
                </a:lnTo>
                <a:lnTo>
                  <a:pt x="41173" y="64117"/>
                </a:lnTo>
                <a:lnTo>
                  <a:pt x="61235" y="64117"/>
                </a:lnTo>
                <a:lnTo>
                  <a:pt x="61235" y="33674"/>
                </a:lnTo>
                <a:close/>
              </a:path>
              <a:path w="61594" h="74930">
                <a:moveTo>
                  <a:pt x="57489" y="9552"/>
                </a:moveTo>
                <a:lnTo>
                  <a:pt x="46638" y="9552"/>
                </a:lnTo>
                <a:lnTo>
                  <a:pt x="53279" y="11433"/>
                </a:lnTo>
                <a:lnTo>
                  <a:pt x="58888" y="15148"/>
                </a:lnTo>
                <a:lnTo>
                  <a:pt x="57489" y="955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5100" y="1152726"/>
            <a:ext cx="597535" cy="278765"/>
          </a:xfrm>
          <a:custGeom>
            <a:avLst/>
            <a:gdLst/>
            <a:ahLst/>
            <a:cxnLst/>
            <a:rect l="l" t="t" r="r" b="b"/>
            <a:pathLst>
              <a:path w="597535" h="278765">
                <a:moveTo>
                  <a:pt x="408154" y="79784"/>
                </a:moveTo>
                <a:lnTo>
                  <a:pt x="369082" y="79784"/>
                </a:lnTo>
                <a:lnTo>
                  <a:pt x="430435" y="272725"/>
                </a:lnTo>
                <a:lnTo>
                  <a:pt x="437317" y="277916"/>
                </a:lnTo>
                <a:lnTo>
                  <a:pt x="445769" y="278154"/>
                </a:lnTo>
                <a:lnTo>
                  <a:pt x="453460" y="278154"/>
                </a:lnTo>
                <a:lnTo>
                  <a:pt x="460366" y="273426"/>
                </a:lnTo>
                <a:lnTo>
                  <a:pt x="487308" y="203322"/>
                </a:lnTo>
                <a:lnTo>
                  <a:pt x="447425" y="203322"/>
                </a:lnTo>
                <a:lnTo>
                  <a:pt x="408154" y="79784"/>
                </a:lnTo>
                <a:close/>
              </a:path>
              <a:path w="597535" h="278765">
                <a:moveTo>
                  <a:pt x="158700" y="111181"/>
                </a:moveTo>
                <a:lnTo>
                  <a:pt x="119323" y="111181"/>
                </a:lnTo>
                <a:lnTo>
                  <a:pt x="174116" y="270284"/>
                </a:lnTo>
                <a:lnTo>
                  <a:pt x="180831" y="275274"/>
                </a:lnTo>
                <a:lnTo>
                  <a:pt x="196251" y="275856"/>
                </a:lnTo>
                <a:lnTo>
                  <a:pt x="203261" y="271381"/>
                </a:lnTo>
                <a:lnTo>
                  <a:pt x="231702" y="205456"/>
                </a:lnTo>
                <a:lnTo>
                  <a:pt x="191167" y="205456"/>
                </a:lnTo>
                <a:lnTo>
                  <a:pt x="158700" y="111181"/>
                </a:lnTo>
                <a:close/>
              </a:path>
              <a:path w="597535" h="278765">
                <a:moveTo>
                  <a:pt x="295613" y="149973"/>
                </a:moveTo>
                <a:lnTo>
                  <a:pt x="255638" y="149973"/>
                </a:lnTo>
                <a:lnTo>
                  <a:pt x="289346" y="236268"/>
                </a:lnTo>
                <a:lnTo>
                  <a:pt x="296680" y="241139"/>
                </a:lnTo>
                <a:lnTo>
                  <a:pt x="304406" y="240779"/>
                </a:lnTo>
                <a:lnTo>
                  <a:pt x="312264" y="240520"/>
                </a:lnTo>
                <a:lnTo>
                  <a:pt x="319146" y="235339"/>
                </a:lnTo>
                <a:lnTo>
                  <a:pt x="341211" y="166606"/>
                </a:lnTo>
                <a:lnTo>
                  <a:pt x="302108" y="166606"/>
                </a:lnTo>
                <a:lnTo>
                  <a:pt x="295613" y="149973"/>
                </a:lnTo>
                <a:close/>
              </a:path>
              <a:path w="597535" h="278765">
                <a:moveTo>
                  <a:pt x="249353" y="82155"/>
                </a:moveTo>
                <a:lnTo>
                  <a:pt x="242422" y="86715"/>
                </a:lnTo>
                <a:lnTo>
                  <a:pt x="239423" y="93631"/>
                </a:lnTo>
                <a:lnTo>
                  <a:pt x="191167" y="205456"/>
                </a:lnTo>
                <a:lnTo>
                  <a:pt x="231702" y="205456"/>
                </a:lnTo>
                <a:lnTo>
                  <a:pt x="255638" y="149973"/>
                </a:lnTo>
                <a:lnTo>
                  <a:pt x="295613" y="149973"/>
                </a:lnTo>
                <a:lnTo>
                  <a:pt x="271092" y="87203"/>
                </a:lnTo>
                <a:lnTo>
                  <a:pt x="264377" y="82524"/>
                </a:lnTo>
                <a:lnTo>
                  <a:pt x="256842" y="82393"/>
                </a:lnTo>
                <a:lnTo>
                  <a:pt x="249353" y="82155"/>
                </a:lnTo>
                <a:close/>
              </a:path>
              <a:path w="597535" h="278765">
                <a:moveTo>
                  <a:pt x="597228" y="124373"/>
                </a:moveTo>
                <a:lnTo>
                  <a:pt x="482858" y="124373"/>
                </a:lnTo>
                <a:lnTo>
                  <a:pt x="475951" y="129125"/>
                </a:lnTo>
                <a:lnTo>
                  <a:pt x="473177" y="136303"/>
                </a:lnTo>
                <a:lnTo>
                  <a:pt x="447425" y="203322"/>
                </a:lnTo>
                <a:lnTo>
                  <a:pt x="487308" y="203322"/>
                </a:lnTo>
                <a:lnTo>
                  <a:pt x="503337" y="161604"/>
                </a:lnTo>
                <a:lnTo>
                  <a:pt x="597228" y="161604"/>
                </a:lnTo>
                <a:lnTo>
                  <a:pt x="597228" y="124373"/>
                </a:lnTo>
                <a:close/>
              </a:path>
              <a:path w="597535" h="278765">
                <a:moveTo>
                  <a:pt x="377296" y="0"/>
                </a:moveTo>
                <a:lnTo>
                  <a:pt x="361093" y="0"/>
                </a:lnTo>
                <a:lnTo>
                  <a:pt x="353900" y="5239"/>
                </a:lnTo>
                <a:lnTo>
                  <a:pt x="351449" y="12932"/>
                </a:lnTo>
                <a:lnTo>
                  <a:pt x="302108" y="166606"/>
                </a:lnTo>
                <a:lnTo>
                  <a:pt x="341211" y="166606"/>
                </a:lnTo>
                <a:lnTo>
                  <a:pt x="369082" y="79784"/>
                </a:lnTo>
                <a:lnTo>
                  <a:pt x="408154" y="79784"/>
                </a:lnTo>
                <a:lnTo>
                  <a:pt x="384465" y="5263"/>
                </a:lnTo>
                <a:lnTo>
                  <a:pt x="377296" y="0"/>
                </a:lnTo>
                <a:close/>
              </a:path>
              <a:path w="597535" h="278765">
                <a:moveTo>
                  <a:pt x="113324" y="38578"/>
                </a:moveTo>
                <a:lnTo>
                  <a:pt x="106143" y="43531"/>
                </a:lnTo>
                <a:lnTo>
                  <a:pt x="103275" y="50782"/>
                </a:lnTo>
                <a:lnTo>
                  <a:pt x="74008" y="124373"/>
                </a:lnTo>
                <a:lnTo>
                  <a:pt x="0" y="124373"/>
                </a:lnTo>
                <a:lnTo>
                  <a:pt x="0" y="161604"/>
                </a:lnTo>
                <a:lnTo>
                  <a:pt x="94262" y="161604"/>
                </a:lnTo>
                <a:lnTo>
                  <a:pt x="101108" y="156950"/>
                </a:lnTo>
                <a:lnTo>
                  <a:pt x="103942" y="149888"/>
                </a:lnTo>
                <a:lnTo>
                  <a:pt x="119323" y="111181"/>
                </a:lnTo>
                <a:lnTo>
                  <a:pt x="158700" y="111181"/>
                </a:lnTo>
                <a:lnTo>
                  <a:pt x="135648" y="44244"/>
                </a:lnTo>
                <a:lnTo>
                  <a:pt x="128802" y="39230"/>
                </a:lnTo>
                <a:lnTo>
                  <a:pt x="121014" y="39066"/>
                </a:lnTo>
                <a:lnTo>
                  <a:pt x="113324" y="38578"/>
                </a:lnTo>
                <a:close/>
              </a:path>
            </a:pathLst>
          </a:custGeom>
          <a:solidFill>
            <a:srgbClr val="81BA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7048" y="1089679"/>
            <a:ext cx="675640" cy="405765"/>
          </a:xfrm>
          <a:custGeom>
            <a:avLst/>
            <a:gdLst/>
            <a:ahLst/>
            <a:cxnLst/>
            <a:rect l="l" t="t" r="r" b="b"/>
            <a:pathLst>
              <a:path w="675640" h="405765">
                <a:moveTo>
                  <a:pt x="156098" y="0"/>
                </a:moveTo>
                <a:lnTo>
                  <a:pt x="113731" y="350"/>
                </a:lnTo>
                <a:lnTo>
                  <a:pt x="68675" y="5480"/>
                </a:lnTo>
                <a:lnTo>
                  <a:pt x="38980" y="31991"/>
                </a:lnTo>
                <a:lnTo>
                  <a:pt x="14851" y="221530"/>
                </a:lnTo>
                <a:lnTo>
                  <a:pt x="8863" y="271216"/>
                </a:lnTo>
                <a:lnTo>
                  <a:pt x="4149" y="310665"/>
                </a:lnTo>
                <a:lnTo>
                  <a:pt x="0" y="346821"/>
                </a:lnTo>
                <a:lnTo>
                  <a:pt x="353" y="362066"/>
                </a:lnTo>
                <a:lnTo>
                  <a:pt x="34143" y="398543"/>
                </a:lnTo>
                <a:lnTo>
                  <a:pt x="73042" y="405445"/>
                </a:lnTo>
                <a:lnTo>
                  <a:pt x="601904" y="405445"/>
                </a:lnTo>
                <a:lnTo>
                  <a:pt x="640792" y="398675"/>
                </a:lnTo>
                <a:lnTo>
                  <a:pt x="674869" y="362428"/>
                </a:lnTo>
                <a:lnTo>
                  <a:pt x="674906" y="361229"/>
                </a:lnTo>
                <a:lnTo>
                  <a:pt x="72996" y="361229"/>
                </a:lnTo>
                <a:lnTo>
                  <a:pt x="59951" y="357773"/>
                </a:lnTo>
                <a:lnTo>
                  <a:pt x="50498" y="348787"/>
                </a:lnTo>
                <a:lnTo>
                  <a:pt x="46266" y="336212"/>
                </a:lnTo>
                <a:lnTo>
                  <a:pt x="78138" y="66487"/>
                </a:lnTo>
                <a:lnTo>
                  <a:pt x="83452" y="53758"/>
                </a:lnTo>
                <a:lnTo>
                  <a:pt x="94369" y="45826"/>
                </a:lnTo>
                <a:lnTo>
                  <a:pt x="143707" y="44224"/>
                </a:lnTo>
                <a:lnTo>
                  <a:pt x="638929" y="44224"/>
                </a:lnTo>
                <a:lnTo>
                  <a:pt x="636281" y="31900"/>
                </a:lnTo>
                <a:lnTo>
                  <a:pt x="603765" y="4264"/>
                </a:lnTo>
                <a:lnTo>
                  <a:pt x="556124" y="100"/>
                </a:lnTo>
                <a:lnTo>
                  <a:pt x="156098" y="0"/>
                </a:lnTo>
                <a:close/>
              </a:path>
              <a:path w="675640" h="405765">
                <a:moveTo>
                  <a:pt x="638929" y="44224"/>
                </a:moveTo>
                <a:lnTo>
                  <a:pt x="572057" y="44224"/>
                </a:lnTo>
                <a:lnTo>
                  <a:pt x="585323" y="47983"/>
                </a:lnTo>
                <a:lnTo>
                  <a:pt x="594504" y="57873"/>
                </a:lnTo>
                <a:lnTo>
                  <a:pt x="601116" y="106194"/>
                </a:lnTo>
                <a:lnTo>
                  <a:pt x="606800" y="150187"/>
                </a:lnTo>
                <a:lnTo>
                  <a:pt x="612683" y="197061"/>
                </a:lnTo>
                <a:lnTo>
                  <a:pt x="618388" y="243429"/>
                </a:lnTo>
                <a:lnTo>
                  <a:pt x="623535" y="285904"/>
                </a:lnTo>
                <a:lnTo>
                  <a:pt x="628875" y="330627"/>
                </a:lnTo>
                <a:lnTo>
                  <a:pt x="627104" y="344074"/>
                </a:lnTo>
                <a:lnTo>
                  <a:pt x="619526" y="354730"/>
                </a:lnTo>
                <a:lnTo>
                  <a:pt x="607730" y="360636"/>
                </a:lnTo>
                <a:lnTo>
                  <a:pt x="602242" y="361229"/>
                </a:lnTo>
                <a:lnTo>
                  <a:pt x="674906" y="361229"/>
                </a:lnTo>
                <a:lnTo>
                  <a:pt x="672475" y="322049"/>
                </a:lnTo>
                <a:lnTo>
                  <a:pt x="666366" y="270741"/>
                </a:lnTo>
                <a:lnTo>
                  <a:pt x="657860" y="200221"/>
                </a:lnTo>
                <a:lnTo>
                  <a:pt x="639113" y="45081"/>
                </a:lnTo>
                <a:lnTo>
                  <a:pt x="638929" y="44224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50610" y="1477755"/>
            <a:ext cx="691515" cy="209550"/>
          </a:xfrm>
          <a:custGeom>
            <a:avLst/>
            <a:gdLst/>
            <a:ahLst/>
            <a:cxnLst/>
            <a:rect l="l" t="t" r="r" b="b"/>
            <a:pathLst>
              <a:path w="691515" h="209550">
                <a:moveTo>
                  <a:pt x="3210" y="0"/>
                </a:moveTo>
                <a:lnTo>
                  <a:pt x="0" y="26048"/>
                </a:lnTo>
                <a:lnTo>
                  <a:pt x="1139" y="39618"/>
                </a:lnTo>
                <a:lnTo>
                  <a:pt x="5258" y="52196"/>
                </a:lnTo>
                <a:lnTo>
                  <a:pt x="31992" y="79982"/>
                </a:lnTo>
                <a:lnTo>
                  <a:pt x="58299" y="86224"/>
                </a:lnTo>
                <a:lnTo>
                  <a:pt x="279947" y="86224"/>
                </a:lnTo>
                <a:lnTo>
                  <a:pt x="279947" y="166865"/>
                </a:lnTo>
                <a:lnTo>
                  <a:pt x="171751" y="168209"/>
                </a:lnTo>
                <a:lnTo>
                  <a:pt x="142227" y="195297"/>
                </a:lnTo>
                <a:lnTo>
                  <a:pt x="139821" y="209443"/>
                </a:lnTo>
                <a:lnTo>
                  <a:pt x="546591" y="198796"/>
                </a:lnTo>
                <a:lnTo>
                  <a:pt x="540944" y="186060"/>
                </a:lnTo>
                <a:lnTo>
                  <a:pt x="531640" y="175945"/>
                </a:lnTo>
                <a:lnTo>
                  <a:pt x="519503" y="169272"/>
                </a:lnTo>
                <a:lnTo>
                  <a:pt x="505355" y="166865"/>
                </a:lnTo>
                <a:lnTo>
                  <a:pt x="407807" y="166865"/>
                </a:lnTo>
                <a:lnTo>
                  <a:pt x="407807" y="86224"/>
                </a:lnTo>
                <a:lnTo>
                  <a:pt x="639428" y="85929"/>
                </a:lnTo>
                <a:lnTo>
                  <a:pt x="674824" y="69068"/>
                </a:lnTo>
                <a:lnTo>
                  <a:pt x="691249" y="35219"/>
                </a:lnTo>
                <a:lnTo>
                  <a:pt x="625346" y="35219"/>
                </a:lnTo>
                <a:lnTo>
                  <a:pt x="48783" y="35116"/>
                </a:lnTo>
                <a:lnTo>
                  <a:pt x="30662" y="34211"/>
                </a:lnTo>
                <a:lnTo>
                  <a:pt x="19094" y="31389"/>
                </a:lnTo>
                <a:lnTo>
                  <a:pt x="12028" y="25507"/>
                </a:lnTo>
                <a:lnTo>
                  <a:pt x="7417" y="15424"/>
                </a:lnTo>
                <a:lnTo>
                  <a:pt x="3210" y="0"/>
                </a:lnTo>
                <a:close/>
              </a:path>
              <a:path w="691515" h="209550">
                <a:moveTo>
                  <a:pt x="688099" y="1452"/>
                </a:moveTo>
                <a:lnTo>
                  <a:pt x="649944" y="32303"/>
                </a:lnTo>
                <a:lnTo>
                  <a:pt x="625346" y="35219"/>
                </a:lnTo>
                <a:lnTo>
                  <a:pt x="691249" y="35219"/>
                </a:lnTo>
                <a:lnTo>
                  <a:pt x="691518" y="34011"/>
                </a:lnTo>
                <a:lnTo>
                  <a:pt x="691296" y="20144"/>
                </a:lnTo>
                <a:lnTo>
                  <a:pt x="688099" y="145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47276" y="1150549"/>
            <a:ext cx="2069911" cy="6992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70160" y="1962674"/>
            <a:ext cx="2379869" cy="19228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7236" y="1832706"/>
            <a:ext cx="680179" cy="2118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28319" y="1322164"/>
            <a:ext cx="159385" cy="369570"/>
          </a:xfrm>
          <a:custGeom>
            <a:avLst/>
            <a:gdLst/>
            <a:ahLst/>
            <a:cxnLst/>
            <a:rect l="l" t="t" r="r" b="b"/>
            <a:pathLst>
              <a:path w="159384" h="369569">
                <a:moveTo>
                  <a:pt x="109240" y="6669"/>
                </a:moveTo>
                <a:lnTo>
                  <a:pt x="49935" y="6669"/>
                </a:lnTo>
                <a:lnTo>
                  <a:pt x="49935" y="24731"/>
                </a:lnTo>
                <a:lnTo>
                  <a:pt x="0" y="45506"/>
                </a:lnTo>
                <a:lnTo>
                  <a:pt x="0" y="345591"/>
                </a:lnTo>
                <a:lnTo>
                  <a:pt x="2403" y="351377"/>
                </a:lnTo>
                <a:lnTo>
                  <a:pt x="50310" y="367584"/>
                </a:lnTo>
                <a:lnTo>
                  <a:pt x="68928" y="369027"/>
                </a:lnTo>
                <a:lnTo>
                  <a:pt x="90122" y="368533"/>
                </a:lnTo>
                <a:lnTo>
                  <a:pt x="138542" y="361114"/>
                </a:lnTo>
                <a:lnTo>
                  <a:pt x="159175" y="45506"/>
                </a:lnTo>
                <a:lnTo>
                  <a:pt x="109240" y="24731"/>
                </a:lnTo>
                <a:lnTo>
                  <a:pt x="109240" y="6669"/>
                </a:lnTo>
                <a:close/>
              </a:path>
              <a:path w="159384" h="369569">
                <a:moveTo>
                  <a:pt x="113931" y="0"/>
                </a:moveTo>
                <a:lnTo>
                  <a:pt x="45268" y="0"/>
                </a:lnTo>
                <a:lnTo>
                  <a:pt x="43778" y="1490"/>
                </a:lnTo>
                <a:lnTo>
                  <a:pt x="43778" y="5157"/>
                </a:lnTo>
                <a:lnTo>
                  <a:pt x="45268" y="6669"/>
                </a:lnTo>
                <a:lnTo>
                  <a:pt x="113931" y="6669"/>
                </a:lnTo>
                <a:lnTo>
                  <a:pt x="115397" y="5157"/>
                </a:lnTo>
                <a:lnTo>
                  <a:pt x="115397" y="1490"/>
                </a:lnTo>
                <a:lnTo>
                  <a:pt x="11393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77791" y="1286780"/>
            <a:ext cx="60325" cy="30480"/>
          </a:xfrm>
          <a:custGeom>
            <a:avLst/>
            <a:gdLst/>
            <a:ahLst/>
            <a:cxnLst/>
            <a:rect l="l" t="t" r="r" b="b"/>
            <a:pathLst>
              <a:path w="60325" h="30480">
                <a:moveTo>
                  <a:pt x="57768" y="0"/>
                </a:moveTo>
                <a:lnTo>
                  <a:pt x="2474" y="0"/>
                </a:lnTo>
                <a:lnTo>
                  <a:pt x="0" y="2474"/>
                </a:lnTo>
                <a:lnTo>
                  <a:pt x="0" y="30348"/>
                </a:lnTo>
                <a:lnTo>
                  <a:pt x="60231" y="30348"/>
                </a:lnTo>
                <a:lnTo>
                  <a:pt x="60231" y="2474"/>
                </a:lnTo>
                <a:lnTo>
                  <a:pt x="57768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4611" y="1262301"/>
            <a:ext cx="271780" cy="460375"/>
          </a:xfrm>
          <a:custGeom>
            <a:avLst/>
            <a:gdLst/>
            <a:ahLst/>
            <a:cxnLst/>
            <a:rect l="l" t="t" r="r" b="b"/>
            <a:pathLst>
              <a:path w="271780" h="460375">
                <a:moveTo>
                  <a:pt x="201110" y="0"/>
                </a:moveTo>
                <a:lnTo>
                  <a:pt x="120255" y="0"/>
                </a:lnTo>
                <a:lnTo>
                  <a:pt x="118039" y="1499"/>
                </a:lnTo>
                <a:lnTo>
                  <a:pt x="116528" y="3462"/>
                </a:lnTo>
                <a:lnTo>
                  <a:pt x="116323" y="6095"/>
                </a:lnTo>
                <a:lnTo>
                  <a:pt x="119704" y="19326"/>
                </a:lnTo>
                <a:lnTo>
                  <a:pt x="125017" y="29666"/>
                </a:lnTo>
                <a:lnTo>
                  <a:pt x="120688" y="43039"/>
                </a:lnTo>
                <a:lnTo>
                  <a:pt x="113724" y="53106"/>
                </a:lnTo>
                <a:lnTo>
                  <a:pt x="108343" y="63786"/>
                </a:lnTo>
                <a:lnTo>
                  <a:pt x="109312" y="80160"/>
                </a:lnTo>
                <a:lnTo>
                  <a:pt x="111910" y="91282"/>
                </a:lnTo>
                <a:lnTo>
                  <a:pt x="113827" y="101007"/>
                </a:lnTo>
                <a:lnTo>
                  <a:pt x="109845" y="115205"/>
                </a:lnTo>
                <a:lnTo>
                  <a:pt x="102212" y="124349"/>
                </a:lnTo>
                <a:lnTo>
                  <a:pt x="76818" y="139362"/>
                </a:lnTo>
                <a:lnTo>
                  <a:pt x="56022" y="153384"/>
                </a:lnTo>
                <a:lnTo>
                  <a:pt x="26388" y="178085"/>
                </a:lnTo>
                <a:lnTo>
                  <a:pt x="2091" y="211548"/>
                </a:lnTo>
                <a:lnTo>
                  <a:pt x="0" y="435028"/>
                </a:lnTo>
                <a:lnTo>
                  <a:pt x="3891" y="448459"/>
                </a:lnTo>
                <a:lnTo>
                  <a:pt x="14033" y="457612"/>
                </a:lnTo>
                <a:lnTo>
                  <a:pt x="246555" y="460293"/>
                </a:lnTo>
                <a:lnTo>
                  <a:pt x="260169" y="456476"/>
                </a:lnTo>
                <a:lnTo>
                  <a:pt x="270172" y="402678"/>
                </a:lnTo>
                <a:lnTo>
                  <a:pt x="270877" y="363181"/>
                </a:lnTo>
                <a:lnTo>
                  <a:pt x="271658" y="295647"/>
                </a:lnTo>
                <a:lnTo>
                  <a:pt x="271633" y="266939"/>
                </a:lnTo>
                <a:lnTo>
                  <a:pt x="270494" y="217968"/>
                </a:lnTo>
                <a:lnTo>
                  <a:pt x="267562" y="178025"/>
                </a:lnTo>
                <a:lnTo>
                  <a:pt x="258909" y="129177"/>
                </a:lnTo>
                <a:lnTo>
                  <a:pt x="243920" y="85573"/>
                </a:lnTo>
                <a:lnTo>
                  <a:pt x="221215" y="38173"/>
                </a:lnTo>
                <a:lnTo>
                  <a:pt x="211693" y="19967"/>
                </a:lnTo>
                <a:lnTo>
                  <a:pt x="201110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67145" y="1089339"/>
            <a:ext cx="27305" cy="34290"/>
          </a:xfrm>
          <a:custGeom>
            <a:avLst/>
            <a:gdLst/>
            <a:ahLst/>
            <a:cxnLst/>
            <a:rect l="l" t="t" r="r" b="b"/>
            <a:pathLst>
              <a:path w="27305" h="34290">
                <a:moveTo>
                  <a:pt x="27313" y="0"/>
                </a:moveTo>
                <a:lnTo>
                  <a:pt x="0" y="2188"/>
                </a:lnTo>
                <a:lnTo>
                  <a:pt x="0" y="31680"/>
                </a:lnTo>
                <a:lnTo>
                  <a:pt x="27313" y="33848"/>
                </a:lnTo>
                <a:lnTo>
                  <a:pt x="2731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0780" y="1089339"/>
            <a:ext cx="261620" cy="146685"/>
          </a:xfrm>
          <a:custGeom>
            <a:avLst/>
            <a:gdLst/>
            <a:ahLst/>
            <a:cxnLst/>
            <a:rect l="l" t="t" r="r" b="b"/>
            <a:pathLst>
              <a:path w="261619" h="146684">
                <a:moveTo>
                  <a:pt x="0" y="0"/>
                </a:moveTo>
                <a:lnTo>
                  <a:pt x="0" y="33860"/>
                </a:lnTo>
                <a:lnTo>
                  <a:pt x="15855" y="34900"/>
                </a:lnTo>
                <a:lnTo>
                  <a:pt x="30252" y="36616"/>
                </a:lnTo>
                <a:lnTo>
                  <a:pt x="68586" y="52265"/>
                </a:lnTo>
                <a:lnTo>
                  <a:pt x="70854" y="71927"/>
                </a:lnTo>
                <a:lnTo>
                  <a:pt x="69385" y="83754"/>
                </a:lnTo>
                <a:lnTo>
                  <a:pt x="65812" y="96444"/>
                </a:lnTo>
                <a:lnTo>
                  <a:pt x="59861" y="109645"/>
                </a:lnTo>
                <a:lnTo>
                  <a:pt x="51256" y="123006"/>
                </a:lnTo>
                <a:lnTo>
                  <a:pt x="37593" y="137069"/>
                </a:lnTo>
                <a:lnTo>
                  <a:pt x="33600" y="143783"/>
                </a:lnTo>
                <a:lnTo>
                  <a:pt x="38467" y="146289"/>
                </a:lnTo>
                <a:lnTo>
                  <a:pt x="46749" y="144656"/>
                </a:lnTo>
                <a:lnTo>
                  <a:pt x="55869" y="138815"/>
                </a:lnTo>
                <a:lnTo>
                  <a:pt x="83975" y="106177"/>
                </a:lnTo>
                <a:lnTo>
                  <a:pt x="104201" y="72146"/>
                </a:lnTo>
                <a:lnTo>
                  <a:pt x="242447" y="72146"/>
                </a:lnTo>
                <a:lnTo>
                  <a:pt x="198059" y="2450"/>
                </a:lnTo>
                <a:lnTo>
                  <a:pt x="197226" y="1069"/>
                </a:lnTo>
                <a:lnTo>
                  <a:pt x="195821" y="152"/>
                </a:lnTo>
                <a:lnTo>
                  <a:pt x="194142" y="21"/>
                </a:lnTo>
                <a:lnTo>
                  <a:pt x="0" y="0"/>
                </a:lnTo>
                <a:close/>
              </a:path>
              <a:path w="261619" h="146684">
                <a:moveTo>
                  <a:pt x="242447" y="72146"/>
                </a:moveTo>
                <a:lnTo>
                  <a:pt x="104201" y="72146"/>
                </a:lnTo>
                <a:lnTo>
                  <a:pt x="115614" y="88024"/>
                </a:lnTo>
                <a:lnTo>
                  <a:pt x="119621" y="101118"/>
                </a:lnTo>
                <a:lnTo>
                  <a:pt x="120047" y="107514"/>
                </a:lnTo>
                <a:lnTo>
                  <a:pt x="256556" y="107655"/>
                </a:lnTo>
                <a:lnTo>
                  <a:pt x="259055" y="107298"/>
                </a:lnTo>
                <a:lnTo>
                  <a:pt x="261030" y="105238"/>
                </a:lnTo>
                <a:lnTo>
                  <a:pt x="261030" y="102690"/>
                </a:lnTo>
                <a:lnTo>
                  <a:pt x="260317" y="100224"/>
                </a:lnTo>
                <a:lnTo>
                  <a:pt x="260079" y="99831"/>
                </a:lnTo>
                <a:lnTo>
                  <a:pt x="242447" y="72146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09603" y="1205401"/>
            <a:ext cx="91440" cy="43815"/>
          </a:xfrm>
          <a:custGeom>
            <a:avLst/>
            <a:gdLst/>
            <a:ahLst/>
            <a:cxnLst/>
            <a:rect l="l" t="t" r="r" b="b"/>
            <a:pathLst>
              <a:path w="91440" h="43815">
                <a:moveTo>
                  <a:pt x="89498" y="34835"/>
                </a:moveTo>
                <a:lnTo>
                  <a:pt x="1892" y="34835"/>
                </a:lnTo>
                <a:lnTo>
                  <a:pt x="0" y="36707"/>
                </a:lnTo>
                <a:lnTo>
                  <a:pt x="0" y="41410"/>
                </a:lnTo>
                <a:lnTo>
                  <a:pt x="1892" y="43302"/>
                </a:lnTo>
                <a:lnTo>
                  <a:pt x="89498" y="43302"/>
                </a:lnTo>
                <a:lnTo>
                  <a:pt x="91379" y="41410"/>
                </a:lnTo>
                <a:lnTo>
                  <a:pt x="91379" y="36707"/>
                </a:lnTo>
                <a:lnTo>
                  <a:pt x="89498" y="34835"/>
                </a:lnTo>
                <a:close/>
              </a:path>
              <a:path w="91440" h="43815">
                <a:moveTo>
                  <a:pt x="80128" y="0"/>
                </a:moveTo>
                <a:lnTo>
                  <a:pt x="11262" y="0"/>
                </a:lnTo>
                <a:lnTo>
                  <a:pt x="7857" y="34835"/>
                </a:lnTo>
                <a:lnTo>
                  <a:pt x="83545" y="34835"/>
                </a:lnTo>
                <a:lnTo>
                  <a:pt x="80128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3402" y="1541038"/>
            <a:ext cx="201295" cy="123825"/>
          </a:xfrm>
          <a:custGeom>
            <a:avLst/>
            <a:gdLst/>
            <a:ahLst/>
            <a:cxnLst/>
            <a:rect l="l" t="t" r="r" b="b"/>
            <a:pathLst>
              <a:path w="201294" h="123825">
                <a:moveTo>
                  <a:pt x="51899" y="39694"/>
                </a:moveTo>
                <a:lnTo>
                  <a:pt x="28907" y="39694"/>
                </a:lnTo>
                <a:lnTo>
                  <a:pt x="30394" y="40812"/>
                </a:lnTo>
                <a:lnTo>
                  <a:pt x="32503" y="43196"/>
                </a:lnTo>
                <a:lnTo>
                  <a:pt x="32037" y="44613"/>
                </a:lnTo>
                <a:lnTo>
                  <a:pt x="31610" y="46100"/>
                </a:lnTo>
                <a:lnTo>
                  <a:pt x="31299" y="47792"/>
                </a:lnTo>
                <a:lnTo>
                  <a:pt x="29763" y="54351"/>
                </a:lnTo>
                <a:lnTo>
                  <a:pt x="29239" y="58875"/>
                </a:lnTo>
                <a:lnTo>
                  <a:pt x="29632" y="61328"/>
                </a:lnTo>
                <a:lnTo>
                  <a:pt x="30193" y="64065"/>
                </a:lnTo>
                <a:lnTo>
                  <a:pt x="31647" y="66318"/>
                </a:lnTo>
                <a:lnTo>
                  <a:pt x="34122" y="67924"/>
                </a:lnTo>
                <a:lnTo>
                  <a:pt x="36539" y="69555"/>
                </a:lnTo>
                <a:lnTo>
                  <a:pt x="39276" y="70378"/>
                </a:lnTo>
                <a:lnTo>
                  <a:pt x="42278" y="70448"/>
                </a:lnTo>
                <a:lnTo>
                  <a:pt x="37289" y="72664"/>
                </a:lnTo>
                <a:lnTo>
                  <a:pt x="32811" y="75889"/>
                </a:lnTo>
                <a:lnTo>
                  <a:pt x="28907" y="80128"/>
                </a:lnTo>
                <a:lnTo>
                  <a:pt x="24560" y="84749"/>
                </a:lnTo>
                <a:lnTo>
                  <a:pt x="21848" y="89571"/>
                </a:lnTo>
                <a:lnTo>
                  <a:pt x="20692" y="94689"/>
                </a:lnTo>
                <a:lnTo>
                  <a:pt x="19228" y="101227"/>
                </a:lnTo>
                <a:lnTo>
                  <a:pt x="18071" y="106286"/>
                </a:lnTo>
                <a:lnTo>
                  <a:pt x="17809" y="110572"/>
                </a:lnTo>
                <a:lnTo>
                  <a:pt x="18443" y="113787"/>
                </a:lnTo>
                <a:lnTo>
                  <a:pt x="19869" y="120920"/>
                </a:lnTo>
                <a:lnTo>
                  <a:pt x="25978" y="123395"/>
                </a:lnTo>
                <a:lnTo>
                  <a:pt x="52352" y="118134"/>
                </a:lnTo>
                <a:lnTo>
                  <a:pt x="58317" y="114906"/>
                </a:lnTo>
                <a:lnTo>
                  <a:pt x="61020" y="112690"/>
                </a:lnTo>
                <a:lnTo>
                  <a:pt x="38206" y="112690"/>
                </a:lnTo>
                <a:lnTo>
                  <a:pt x="36551" y="112276"/>
                </a:lnTo>
                <a:lnTo>
                  <a:pt x="36277" y="110834"/>
                </a:lnTo>
                <a:lnTo>
                  <a:pt x="36088" y="109990"/>
                </a:lnTo>
                <a:lnTo>
                  <a:pt x="36228" y="108691"/>
                </a:lnTo>
                <a:lnTo>
                  <a:pt x="36575" y="106847"/>
                </a:lnTo>
                <a:lnTo>
                  <a:pt x="40669" y="89166"/>
                </a:lnTo>
                <a:lnTo>
                  <a:pt x="46060" y="79762"/>
                </a:lnTo>
                <a:lnTo>
                  <a:pt x="57949" y="70871"/>
                </a:lnTo>
                <a:lnTo>
                  <a:pt x="60018" y="65102"/>
                </a:lnTo>
                <a:lnTo>
                  <a:pt x="53208" y="62791"/>
                </a:lnTo>
                <a:lnTo>
                  <a:pt x="49444" y="59804"/>
                </a:lnTo>
                <a:lnTo>
                  <a:pt x="48719" y="56150"/>
                </a:lnTo>
                <a:lnTo>
                  <a:pt x="48801" y="53147"/>
                </a:lnTo>
                <a:lnTo>
                  <a:pt x="51599" y="41062"/>
                </a:lnTo>
                <a:lnTo>
                  <a:pt x="51899" y="39694"/>
                </a:lnTo>
                <a:close/>
              </a:path>
              <a:path w="201294" h="123825">
                <a:moveTo>
                  <a:pt x="102816" y="107274"/>
                </a:moveTo>
                <a:lnTo>
                  <a:pt x="67461" y="107274"/>
                </a:lnTo>
                <a:lnTo>
                  <a:pt x="69924" y="112001"/>
                </a:lnTo>
                <a:lnTo>
                  <a:pt x="75651" y="113513"/>
                </a:lnTo>
                <a:lnTo>
                  <a:pt x="100346" y="108621"/>
                </a:lnTo>
                <a:lnTo>
                  <a:pt x="102816" y="107274"/>
                </a:lnTo>
                <a:close/>
              </a:path>
              <a:path w="201294" h="123825">
                <a:moveTo>
                  <a:pt x="122108" y="13548"/>
                </a:moveTo>
                <a:lnTo>
                  <a:pt x="80994" y="34037"/>
                </a:lnTo>
                <a:lnTo>
                  <a:pt x="67232" y="91452"/>
                </a:lnTo>
                <a:lnTo>
                  <a:pt x="66126" y="99023"/>
                </a:lnTo>
                <a:lnTo>
                  <a:pt x="64282" y="100809"/>
                </a:lnTo>
                <a:lnTo>
                  <a:pt x="62102" y="102546"/>
                </a:lnTo>
                <a:lnTo>
                  <a:pt x="53315" y="108322"/>
                </a:lnTo>
                <a:lnTo>
                  <a:pt x="47170" y="110907"/>
                </a:lnTo>
                <a:lnTo>
                  <a:pt x="38206" y="112690"/>
                </a:lnTo>
                <a:lnTo>
                  <a:pt x="61020" y="112690"/>
                </a:lnTo>
                <a:lnTo>
                  <a:pt x="64925" y="109490"/>
                </a:lnTo>
                <a:lnTo>
                  <a:pt x="67461" y="107274"/>
                </a:lnTo>
                <a:lnTo>
                  <a:pt x="102816" y="107274"/>
                </a:lnTo>
                <a:lnTo>
                  <a:pt x="106286" y="105381"/>
                </a:lnTo>
                <a:lnTo>
                  <a:pt x="109210" y="102976"/>
                </a:lnTo>
                <a:lnTo>
                  <a:pt x="86343" y="102976"/>
                </a:lnTo>
                <a:lnTo>
                  <a:pt x="84758" y="102583"/>
                </a:lnTo>
                <a:lnTo>
                  <a:pt x="84479" y="101153"/>
                </a:lnTo>
                <a:lnTo>
                  <a:pt x="84332" y="100535"/>
                </a:lnTo>
                <a:lnTo>
                  <a:pt x="84463" y="99178"/>
                </a:lnTo>
                <a:lnTo>
                  <a:pt x="84825" y="97223"/>
                </a:lnTo>
                <a:lnTo>
                  <a:pt x="100416" y="28669"/>
                </a:lnTo>
                <a:lnTo>
                  <a:pt x="100809" y="26907"/>
                </a:lnTo>
                <a:lnTo>
                  <a:pt x="102464" y="25728"/>
                </a:lnTo>
                <a:lnTo>
                  <a:pt x="105430" y="25170"/>
                </a:lnTo>
                <a:lnTo>
                  <a:pt x="108048" y="24633"/>
                </a:lnTo>
                <a:lnTo>
                  <a:pt x="124449" y="24633"/>
                </a:lnTo>
                <a:lnTo>
                  <a:pt x="126574" y="23347"/>
                </a:lnTo>
                <a:lnTo>
                  <a:pt x="126242" y="19619"/>
                </a:lnTo>
                <a:lnTo>
                  <a:pt x="125373" y="15227"/>
                </a:lnTo>
                <a:lnTo>
                  <a:pt x="122108" y="13548"/>
                </a:lnTo>
                <a:close/>
              </a:path>
              <a:path w="201294" h="123825">
                <a:moveTo>
                  <a:pt x="147547" y="98023"/>
                </a:moveTo>
                <a:lnTo>
                  <a:pt x="115086" y="98023"/>
                </a:lnTo>
                <a:lnTo>
                  <a:pt x="118122" y="102501"/>
                </a:lnTo>
                <a:lnTo>
                  <a:pt x="125656" y="103571"/>
                </a:lnTo>
                <a:lnTo>
                  <a:pt x="137861" y="101153"/>
                </a:lnTo>
                <a:lnTo>
                  <a:pt x="147547" y="98023"/>
                </a:lnTo>
                <a:close/>
              </a:path>
              <a:path w="201294" h="123825">
                <a:moveTo>
                  <a:pt x="160946" y="5702"/>
                </a:moveTo>
                <a:lnTo>
                  <a:pt x="127266" y="29657"/>
                </a:lnTo>
                <a:lnTo>
                  <a:pt x="113952" y="88343"/>
                </a:lnTo>
                <a:lnTo>
                  <a:pt x="113775" y="89571"/>
                </a:lnTo>
                <a:lnTo>
                  <a:pt x="103573" y="97223"/>
                </a:lnTo>
                <a:lnTo>
                  <a:pt x="91589" y="101890"/>
                </a:lnTo>
                <a:lnTo>
                  <a:pt x="86343" y="102976"/>
                </a:lnTo>
                <a:lnTo>
                  <a:pt x="109210" y="102976"/>
                </a:lnTo>
                <a:lnTo>
                  <a:pt x="112870" y="99965"/>
                </a:lnTo>
                <a:lnTo>
                  <a:pt x="115086" y="98023"/>
                </a:lnTo>
                <a:lnTo>
                  <a:pt x="147547" y="98023"/>
                </a:lnTo>
                <a:lnTo>
                  <a:pt x="152885" y="96298"/>
                </a:lnTo>
                <a:lnTo>
                  <a:pt x="163134" y="88679"/>
                </a:lnTo>
                <a:lnTo>
                  <a:pt x="163223" y="88510"/>
                </a:lnTo>
                <a:lnTo>
                  <a:pt x="137909" y="88510"/>
                </a:lnTo>
                <a:lnTo>
                  <a:pt x="135660" y="87331"/>
                </a:lnTo>
                <a:lnTo>
                  <a:pt x="135029" y="84176"/>
                </a:lnTo>
                <a:lnTo>
                  <a:pt x="135087" y="81747"/>
                </a:lnTo>
                <a:lnTo>
                  <a:pt x="148934" y="20705"/>
                </a:lnTo>
                <a:lnTo>
                  <a:pt x="149647" y="17669"/>
                </a:lnTo>
                <a:lnTo>
                  <a:pt x="151040" y="15953"/>
                </a:lnTo>
                <a:lnTo>
                  <a:pt x="157066" y="14740"/>
                </a:lnTo>
                <a:lnTo>
                  <a:pt x="194098" y="14740"/>
                </a:lnTo>
                <a:lnTo>
                  <a:pt x="174424" y="14666"/>
                </a:lnTo>
                <a:lnTo>
                  <a:pt x="172019" y="14023"/>
                </a:lnTo>
                <a:lnTo>
                  <a:pt x="170627" y="11774"/>
                </a:lnTo>
                <a:lnTo>
                  <a:pt x="170233" y="9976"/>
                </a:lnTo>
                <a:lnTo>
                  <a:pt x="171020" y="8881"/>
                </a:lnTo>
                <a:lnTo>
                  <a:pt x="172961" y="8513"/>
                </a:lnTo>
                <a:lnTo>
                  <a:pt x="174092" y="8275"/>
                </a:lnTo>
                <a:lnTo>
                  <a:pt x="183544" y="8275"/>
                </a:lnTo>
                <a:lnTo>
                  <a:pt x="183120" y="6108"/>
                </a:lnTo>
                <a:lnTo>
                  <a:pt x="164555" y="6108"/>
                </a:lnTo>
                <a:lnTo>
                  <a:pt x="160946" y="5702"/>
                </a:lnTo>
                <a:close/>
              </a:path>
              <a:path w="201294" h="123825">
                <a:moveTo>
                  <a:pt x="194098" y="14740"/>
                </a:moveTo>
                <a:lnTo>
                  <a:pt x="157066" y="14740"/>
                </a:lnTo>
                <a:lnTo>
                  <a:pt x="159663" y="17346"/>
                </a:lnTo>
                <a:lnTo>
                  <a:pt x="160831" y="23408"/>
                </a:lnTo>
                <a:lnTo>
                  <a:pt x="161257" y="25453"/>
                </a:lnTo>
                <a:lnTo>
                  <a:pt x="161281" y="27456"/>
                </a:lnTo>
                <a:lnTo>
                  <a:pt x="160925" y="29419"/>
                </a:lnTo>
                <a:lnTo>
                  <a:pt x="148541" y="83951"/>
                </a:lnTo>
                <a:lnTo>
                  <a:pt x="145898" y="86904"/>
                </a:lnTo>
                <a:lnTo>
                  <a:pt x="137909" y="88510"/>
                </a:lnTo>
                <a:lnTo>
                  <a:pt x="163223" y="88510"/>
                </a:lnTo>
                <a:lnTo>
                  <a:pt x="168605" y="78275"/>
                </a:lnTo>
                <a:lnTo>
                  <a:pt x="180999" y="23740"/>
                </a:lnTo>
                <a:lnTo>
                  <a:pt x="194098" y="14740"/>
                </a:lnTo>
                <a:close/>
              </a:path>
              <a:path w="201294" h="123825">
                <a:moveTo>
                  <a:pt x="39407" y="29586"/>
                </a:moveTo>
                <a:lnTo>
                  <a:pt x="999" y="37231"/>
                </a:lnTo>
                <a:lnTo>
                  <a:pt x="0" y="38801"/>
                </a:lnTo>
                <a:lnTo>
                  <a:pt x="536" y="41410"/>
                </a:lnTo>
                <a:lnTo>
                  <a:pt x="1036" y="43933"/>
                </a:lnTo>
                <a:lnTo>
                  <a:pt x="2356" y="44970"/>
                </a:lnTo>
                <a:lnTo>
                  <a:pt x="28907" y="39694"/>
                </a:lnTo>
                <a:lnTo>
                  <a:pt x="51899" y="39694"/>
                </a:lnTo>
                <a:lnTo>
                  <a:pt x="52434" y="37252"/>
                </a:lnTo>
                <a:lnTo>
                  <a:pt x="54434" y="35015"/>
                </a:lnTo>
                <a:lnTo>
                  <a:pt x="60018" y="33921"/>
                </a:lnTo>
                <a:lnTo>
                  <a:pt x="76818" y="33921"/>
                </a:lnTo>
                <a:lnTo>
                  <a:pt x="78510" y="32897"/>
                </a:lnTo>
                <a:lnTo>
                  <a:pt x="78326" y="30918"/>
                </a:lnTo>
                <a:lnTo>
                  <a:pt x="43958" y="30918"/>
                </a:lnTo>
                <a:lnTo>
                  <a:pt x="41955" y="29849"/>
                </a:lnTo>
                <a:lnTo>
                  <a:pt x="39407" y="29586"/>
                </a:lnTo>
                <a:close/>
              </a:path>
              <a:path w="201294" h="123825">
                <a:moveTo>
                  <a:pt x="76818" y="33921"/>
                </a:moveTo>
                <a:lnTo>
                  <a:pt x="60018" y="33921"/>
                </a:lnTo>
                <a:lnTo>
                  <a:pt x="61353" y="34347"/>
                </a:lnTo>
                <a:lnTo>
                  <a:pt x="61615" y="35707"/>
                </a:lnTo>
                <a:lnTo>
                  <a:pt x="61578" y="36289"/>
                </a:lnTo>
                <a:lnTo>
                  <a:pt x="59804" y="44220"/>
                </a:lnTo>
                <a:lnTo>
                  <a:pt x="76818" y="33921"/>
                </a:lnTo>
                <a:close/>
              </a:path>
              <a:path w="201294" h="123825">
                <a:moveTo>
                  <a:pt x="124449" y="24633"/>
                </a:moveTo>
                <a:lnTo>
                  <a:pt x="108048" y="24633"/>
                </a:lnTo>
                <a:lnTo>
                  <a:pt x="109478" y="24941"/>
                </a:lnTo>
                <a:lnTo>
                  <a:pt x="109703" y="26121"/>
                </a:lnTo>
                <a:lnTo>
                  <a:pt x="109691" y="26715"/>
                </a:lnTo>
                <a:lnTo>
                  <a:pt x="107905" y="34646"/>
                </a:lnTo>
                <a:lnTo>
                  <a:pt x="124449" y="24633"/>
                </a:lnTo>
                <a:close/>
              </a:path>
              <a:path w="201294" h="123825">
                <a:moveTo>
                  <a:pt x="71222" y="22561"/>
                </a:moveTo>
                <a:lnTo>
                  <a:pt x="54540" y="25883"/>
                </a:lnTo>
                <a:lnTo>
                  <a:pt x="48981" y="27968"/>
                </a:lnTo>
                <a:lnTo>
                  <a:pt x="43958" y="30918"/>
                </a:lnTo>
                <a:lnTo>
                  <a:pt x="78326" y="30918"/>
                </a:lnTo>
                <a:lnTo>
                  <a:pt x="78281" y="30443"/>
                </a:lnTo>
                <a:lnTo>
                  <a:pt x="77117" y="24466"/>
                </a:lnTo>
                <a:lnTo>
                  <a:pt x="71222" y="22561"/>
                </a:lnTo>
                <a:close/>
              </a:path>
              <a:path w="201294" h="123825">
                <a:moveTo>
                  <a:pt x="183544" y="8275"/>
                </a:moveTo>
                <a:lnTo>
                  <a:pt x="174092" y="8275"/>
                </a:lnTo>
                <a:lnTo>
                  <a:pt x="174854" y="9025"/>
                </a:lnTo>
                <a:lnTo>
                  <a:pt x="175186" y="10725"/>
                </a:lnTo>
                <a:lnTo>
                  <a:pt x="175080" y="14404"/>
                </a:lnTo>
                <a:lnTo>
                  <a:pt x="174424" y="14666"/>
                </a:lnTo>
                <a:lnTo>
                  <a:pt x="194204" y="14666"/>
                </a:lnTo>
                <a:lnTo>
                  <a:pt x="195016" y="14109"/>
                </a:lnTo>
                <a:lnTo>
                  <a:pt x="182188" y="14109"/>
                </a:lnTo>
                <a:lnTo>
                  <a:pt x="183248" y="11094"/>
                </a:lnTo>
                <a:lnTo>
                  <a:pt x="183581" y="8464"/>
                </a:lnTo>
                <a:lnTo>
                  <a:pt x="183544" y="8275"/>
                </a:lnTo>
                <a:close/>
              </a:path>
              <a:path w="201294" h="123825">
                <a:moveTo>
                  <a:pt x="201049" y="6476"/>
                </a:moveTo>
                <a:lnTo>
                  <a:pt x="193060" y="13536"/>
                </a:lnTo>
                <a:lnTo>
                  <a:pt x="186083" y="14060"/>
                </a:lnTo>
                <a:lnTo>
                  <a:pt x="182188" y="14109"/>
                </a:lnTo>
                <a:lnTo>
                  <a:pt x="195016" y="14109"/>
                </a:lnTo>
                <a:lnTo>
                  <a:pt x="197939" y="12100"/>
                </a:lnTo>
                <a:lnTo>
                  <a:pt x="201101" y="6484"/>
                </a:lnTo>
                <a:close/>
              </a:path>
              <a:path w="201294" h="123825">
                <a:moveTo>
                  <a:pt x="179057" y="0"/>
                </a:moveTo>
                <a:lnTo>
                  <a:pt x="170069" y="1761"/>
                </a:lnTo>
                <a:lnTo>
                  <a:pt x="167009" y="3441"/>
                </a:lnTo>
                <a:lnTo>
                  <a:pt x="164555" y="6108"/>
                </a:lnTo>
                <a:lnTo>
                  <a:pt x="183120" y="6108"/>
                </a:lnTo>
                <a:lnTo>
                  <a:pt x="182212" y="1712"/>
                </a:lnTo>
                <a:lnTo>
                  <a:pt x="17905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0395" y="1521172"/>
            <a:ext cx="26670" cy="39370"/>
          </a:xfrm>
          <a:custGeom>
            <a:avLst/>
            <a:gdLst/>
            <a:ahLst/>
            <a:cxnLst/>
            <a:rect l="l" t="t" r="r" b="b"/>
            <a:pathLst>
              <a:path w="26669" h="39369">
                <a:moveTo>
                  <a:pt x="24036" y="23365"/>
                </a:moveTo>
                <a:lnTo>
                  <a:pt x="15723" y="23365"/>
                </a:lnTo>
                <a:lnTo>
                  <a:pt x="16579" y="31308"/>
                </a:lnTo>
                <a:lnTo>
                  <a:pt x="4768" y="39284"/>
                </a:lnTo>
                <a:lnTo>
                  <a:pt x="13897" y="38917"/>
                </a:lnTo>
                <a:lnTo>
                  <a:pt x="22600" y="30048"/>
                </a:lnTo>
                <a:lnTo>
                  <a:pt x="24036" y="23365"/>
                </a:lnTo>
                <a:close/>
              </a:path>
              <a:path w="26669" h="39369">
                <a:moveTo>
                  <a:pt x="25823" y="0"/>
                </a:moveTo>
                <a:lnTo>
                  <a:pt x="24105" y="4363"/>
                </a:lnTo>
                <a:lnTo>
                  <a:pt x="11983" y="9435"/>
                </a:lnTo>
                <a:lnTo>
                  <a:pt x="1880" y="17941"/>
                </a:lnTo>
                <a:lnTo>
                  <a:pt x="0" y="29989"/>
                </a:lnTo>
                <a:lnTo>
                  <a:pt x="7100" y="31628"/>
                </a:lnTo>
                <a:lnTo>
                  <a:pt x="15723" y="23365"/>
                </a:lnTo>
                <a:lnTo>
                  <a:pt x="24036" y="23365"/>
                </a:lnTo>
                <a:lnTo>
                  <a:pt x="26330" y="12692"/>
                </a:lnTo>
                <a:lnTo>
                  <a:pt x="2582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05793" y="1519641"/>
            <a:ext cx="24765" cy="33020"/>
          </a:xfrm>
          <a:custGeom>
            <a:avLst/>
            <a:gdLst/>
            <a:ahLst/>
            <a:cxnLst/>
            <a:rect l="l" t="t" r="r" b="b"/>
            <a:pathLst>
              <a:path w="24765" h="33019">
                <a:moveTo>
                  <a:pt x="24466" y="0"/>
                </a:moveTo>
                <a:lnTo>
                  <a:pt x="21037" y="691"/>
                </a:lnTo>
                <a:lnTo>
                  <a:pt x="0" y="32482"/>
                </a:lnTo>
                <a:lnTo>
                  <a:pt x="3489" y="31802"/>
                </a:lnTo>
                <a:lnTo>
                  <a:pt x="24466" y="0"/>
                </a:lnTo>
                <a:close/>
              </a:path>
              <a:path w="24765" h="33019">
                <a:moveTo>
                  <a:pt x="19049" y="17705"/>
                </a:moveTo>
                <a:lnTo>
                  <a:pt x="10107" y="28550"/>
                </a:lnTo>
                <a:lnTo>
                  <a:pt x="12716" y="29946"/>
                </a:lnTo>
                <a:lnTo>
                  <a:pt x="19049" y="28672"/>
                </a:lnTo>
                <a:lnTo>
                  <a:pt x="20133" y="27230"/>
                </a:lnTo>
                <a:lnTo>
                  <a:pt x="15252" y="27230"/>
                </a:lnTo>
                <a:lnTo>
                  <a:pt x="14679" y="26706"/>
                </a:lnTo>
                <a:lnTo>
                  <a:pt x="14679" y="25993"/>
                </a:lnTo>
                <a:lnTo>
                  <a:pt x="15550" y="22040"/>
                </a:lnTo>
                <a:lnTo>
                  <a:pt x="16727" y="20705"/>
                </a:lnTo>
                <a:lnTo>
                  <a:pt x="21687" y="20705"/>
                </a:lnTo>
                <a:lnTo>
                  <a:pt x="21765" y="19467"/>
                </a:lnTo>
                <a:lnTo>
                  <a:pt x="19049" y="17705"/>
                </a:lnTo>
                <a:close/>
              </a:path>
              <a:path w="24765" h="33019">
                <a:moveTo>
                  <a:pt x="21687" y="20705"/>
                </a:moveTo>
                <a:lnTo>
                  <a:pt x="16727" y="20705"/>
                </a:lnTo>
                <a:lnTo>
                  <a:pt x="17370" y="21122"/>
                </a:lnTo>
                <a:lnTo>
                  <a:pt x="17312" y="21683"/>
                </a:lnTo>
                <a:lnTo>
                  <a:pt x="16431" y="25645"/>
                </a:lnTo>
                <a:lnTo>
                  <a:pt x="15252" y="27230"/>
                </a:lnTo>
                <a:lnTo>
                  <a:pt x="20133" y="27230"/>
                </a:lnTo>
                <a:lnTo>
                  <a:pt x="20644" y="26551"/>
                </a:lnTo>
                <a:lnTo>
                  <a:pt x="21561" y="22716"/>
                </a:lnTo>
                <a:lnTo>
                  <a:pt x="21687" y="20705"/>
                </a:lnTo>
                <a:close/>
              </a:path>
              <a:path w="24765" h="33019">
                <a:moveTo>
                  <a:pt x="11466" y="2609"/>
                </a:moveTo>
                <a:lnTo>
                  <a:pt x="5416" y="3797"/>
                </a:lnTo>
                <a:lnTo>
                  <a:pt x="3703" y="5931"/>
                </a:lnTo>
                <a:lnTo>
                  <a:pt x="2941" y="9753"/>
                </a:lnTo>
                <a:lnTo>
                  <a:pt x="2499" y="11442"/>
                </a:lnTo>
                <a:lnTo>
                  <a:pt x="2368" y="12609"/>
                </a:lnTo>
                <a:lnTo>
                  <a:pt x="2499" y="13371"/>
                </a:lnTo>
                <a:lnTo>
                  <a:pt x="5084" y="14752"/>
                </a:lnTo>
                <a:lnTo>
                  <a:pt x="9143" y="13990"/>
                </a:lnTo>
                <a:lnTo>
                  <a:pt x="11466" y="13490"/>
                </a:lnTo>
                <a:lnTo>
                  <a:pt x="12510" y="12073"/>
                </a:lnTo>
                <a:lnTo>
                  <a:pt x="7619" y="12073"/>
                </a:lnTo>
                <a:lnTo>
                  <a:pt x="7083" y="11609"/>
                </a:lnTo>
                <a:lnTo>
                  <a:pt x="7083" y="10823"/>
                </a:lnTo>
                <a:lnTo>
                  <a:pt x="7976" y="6943"/>
                </a:lnTo>
                <a:lnTo>
                  <a:pt x="9143" y="5596"/>
                </a:lnTo>
                <a:lnTo>
                  <a:pt x="14070" y="5596"/>
                </a:lnTo>
                <a:lnTo>
                  <a:pt x="14167" y="4264"/>
                </a:lnTo>
                <a:lnTo>
                  <a:pt x="11466" y="2609"/>
                </a:lnTo>
                <a:close/>
              </a:path>
              <a:path w="24765" h="33019">
                <a:moveTo>
                  <a:pt x="14070" y="5596"/>
                </a:moveTo>
                <a:lnTo>
                  <a:pt x="9143" y="5596"/>
                </a:lnTo>
                <a:lnTo>
                  <a:pt x="9738" y="5931"/>
                </a:lnTo>
                <a:lnTo>
                  <a:pt x="9738" y="6562"/>
                </a:lnTo>
                <a:lnTo>
                  <a:pt x="8811" y="10491"/>
                </a:lnTo>
                <a:lnTo>
                  <a:pt x="7619" y="12073"/>
                </a:lnTo>
                <a:lnTo>
                  <a:pt x="12510" y="12073"/>
                </a:lnTo>
                <a:lnTo>
                  <a:pt x="13036" y="11359"/>
                </a:lnTo>
                <a:lnTo>
                  <a:pt x="13929" y="7549"/>
                </a:lnTo>
                <a:lnTo>
                  <a:pt x="14070" y="559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8629" y="1538121"/>
            <a:ext cx="15875" cy="31750"/>
          </a:xfrm>
          <a:custGeom>
            <a:avLst/>
            <a:gdLst/>
            <a:ahLst/>
            <a:cxnLst/>
            <a:rect l="l" t="t" r="r" b="b"/>
            <a:pathLst>
              <a:path w="15875" h="31750">
                <a:moveTo>
                  <a:pt x="15222" y="5977"/>
                </a:moveTo>
                <a:lnTo>
                  <a:pt x="3310" y="5977"/>
                </a:lnTo>
                <a:lnTo>
                  <a:pt x="5596" y="7595"/>
                </a:lnTo>
                <a:lnTo>
                  <a:pt x="5596" y="8333"/>
                </a:lnTo>
                <a:lnTo>
                  <a:pt x="438" y="31397"/>
                </a:lnTo>
                <a:lnTo>
                  <a:pt x="9951" y="29513"/>
                </a:lnTo>
                <a:lnTo>
                  <a:pt x="15191" y="6440"/>
                </a:lnTo>
                <a:lnTo>
                  <a:pt x="15222" y="5977"/>
                </a:lnTo>
                <a:close/>
              </a:path>
              <a:path w="15875" h="31750">
                <a:moveTo>
                  <a:pt x="11606" y="0"/>
                </a:moveTo>
                <a:lnTo>
                  <a:pt x="9820" y="164"/>
                </a:lnTo>
                <a:lnTo>
                  <a:pt x="1618" y="1819"/>
                </a:lnTo>
                <a:lnTo>
                  <a:pt x="0" y="4486"/>
                </a:lnTo>
                <a:lnTo>
                  <a:pt x="2249" y="6178"/>
                </a:lnTo>
                <a:lnTo>
                  <a:pt x="3310" y="5977"/>
                </a:lnTo>
                <a:lnTo>
                  <a:pt x="15222" y="5977"/>
                </a:lnTo>
                <a:lnTo>
                  <a:pt x="15453" y="2535"/>
                </a:lnTo>
                <a:lnTo>
                  <a:pt x="12749" y="155"/>
                </a:lnTo>
                <a:lnTo>
                  <a:pt x="1160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44714" y="1532333"/>
            <a:ext cx="27305" cy="33655"/>
          </a:xfrm>
          <a:custGeom>
            <a:avLst/>
            <a:gdLst/>
            <a:ahLst/>
            <a:cxnLst/>
            <a:rect l="l" t="t" r="r" b="b"/>
            <a:pathLst>
              <a:path w="27305" h="33655">
                <a:moveTo>
                  <a:pt x="23801" y="0"/>
                </a:moveTo>
                <a:lnTo>
                  <a:pt x="0" y="27898"/>
                </a:lnTo>
                <a:lnTo>
                  <a:pt x="880" y="32397"/>
                </a:lnTo>
                <a:lnTo>
                  <a:pt x="2642" y="33552"/>
                </a:lnTo>
                <a:lnTo>
                  <a:pt x="5571" y="32933"/>
                </a:lnTo>
                <a:lnTo>
                  <a:pt x="19229" y="30254"/>
                </a:lnTo>
                <a:lnTo>
                  <a:pt x="21173" y="27681"/>
                </a:lnTo>
                <a:lnTo>
                  <a:pt x="10954" y="27681"/>
                </a:lnTo>
                <a:lnTo>
                  <a:pt x="9573" y="26779"/>
                </a:lnTo>
                <a:lnTo>
                  <a:pt x="9631" y="25432"/>
                </a:lnTo>
                <a:lnTo>
                  <a:pt x="13392" y="8848"/>
                </a:lnTo>
                <a:lnTo>
                  <a:pt x="15800" y="6333"/>
                </a:lnTo>
                <a:lnTo>
                  <a:pt x="26725" y="6333"/>
                </a:lnTo>
                <a:lnTo>
                  <a:pt x="25715" y="1322"/>
                </a:lnTo>
                <a:lnTo>
                  <a:pt x="23801" y="0"/>
                </a:lnTo>
                <a:close/>
              </a:path>
              <a:path w="27305" h="33655">
                <a:moveTo>
                  <a:pt x="26725" y="6333"/>
                </a:moveTo>
                <a:lnTo>
                  <a:pt x="15800" y="6333"/>
                </a:lnTo>
                <a:lnTo>
                  <a:pt x="17202" y="7062"/>
                </a:lnTo>
                <a:lnTo>
                  <a:pt x="17144" y="8098"/>
                </a:lnTo>
                <a:lnTo>
                  <a:pt x="13371" y="24694"/>
                </a:lnTo>
                <a:lnTo>
                  <a:pt x="13002" y="26444"/>
                </a:lnTo>
                <a:lnTo>
                  <a:pt x="12167" y="27444"/>
                </a:lnTo>
                <a:lnTo>
                  <a:pt x="10954" y="27681"/>
                </a:lnTo>
                <a:lnTo>
                  <a:pt x="21173" y="27681"/>
                </a:lnTo>
                <a:lnTo>
                  <a:pt x="22646" y="25731"/>
                </a:lnTo>
                <a:lnTo>
                  <a:pt x="24490" y="17730"/>
                </a:lnTo>
                <a:lnTo>
                  <a:pt x="26109" y="10442"/>
                </a:lnTo>
                <a:lnTo>
                  <a:pt x="26587" y="8217"/>
                </a:lnTo>
                <a:lnTo>
                  <a:pt x="26725" y="633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72944" y="1526727"/>
            <a:ext cx="27305" cy="33655"/>
          </a:xfrm>
          <a:custGeom>
            <a:avLst/>
            <a:gdLst/>
            <a:ahLst/>
            <a:cxnLst/>
            <a:rect l="l" t="t" r="r" b="b"/>
            <a:pathLst>
              <a:path w="27305" h="33655">
                <a:moveTo>
                  <a:pt x="23786" y="0"/>
                </a:moveTo>
                <a:lnTo>
                  <a:pt x="13203" y="2106"/>
                </a:lnTo>
                <a:lnTo>
                  <a:pt x="10549" y="2581"/>
                </a:lnTo>
                <a:lnTo>
                  <a:pt x="8202" y="4248"/>
                </a:lnTo>
                <a:lnTo>
                  <a:pt x="6135" y="7059"/>
                </a:lnTo>
                <a:lnTo>
                  <a:pt x="4355" y="9451"/>
                </a:lnTo>
                <a:lnTo>
                  <a:pt x="3118" y="12179"/>
                </a:lnTo>
                <a:lnTo>
                  <a:pt x="2450" y="15130"/>
                </a:lnTo>
                <a:lnTo>
                  <a:pt x="148" y="25429"/>
                </a:lnTo>
                <a:lnTo>
                  <a:pt x="0" y="27870"/>
                </a:lnTo>
                <a:lnTo>
                  <a:pt x="393" y="29644"/>
                </a:lnTo>
                <a:lnTo>
                  <a:pt x="893" y="32406"/>
                </a:lnTo>
                <a:lnTo>
                  <a:pt x="2654" y="33527"/>
                </a:lnTo>
                <a:lnTo>
                  <a:pt x="19226" y="30227"/>
                </a:lnTo>
                <a:lnTo>
                  <a:pt x="21176" y="27681"/>
                </a:lnTo>
                <a:lnTo>
                  <a:pt x="10951" y="27681"/>
                </a:lnTo>
                <a:lnTo>
                  <a:pt x="9607" y="26788"/>
                </a:lnTo>
                <a:lnTo>
                  <a:pt x="9619" y="25429"/>
                </a:lnTo>
                <a:lnTo>
                  <a:pt x="13368" y="8845"/>
                </a:lnTo>
                <a:lnTo>
                  <a:pt x="15785" y="6309"/>
                </a:lnTo>
                <a:lnTo>
                  <a:pt x="26690" y="6309"/>
                </a:lnTo>
                <a:lnTo>
                  <a:pt x="26371" y="4571"/>
                </a:lnTo>
                <a:lnTo>
                  <a:pt x="25728" y="1295"/>
                </a:lnTo>
                <a:lnTo>
                  <a:pt x="23786" y="0"/>
                </a:lnTo>
                <a:close/>
              </a:path>
              <a:path w="27305" h="33655">
                <a:moveTo>
                  <a:pt x="26690" y="6309"/>
                </a:moveTo>
                <a:lnTo>
                  <a:pt x="15785" y="6309"/>
                </a:lnTo>
                <a:lnTo>
                  <a:pt x="17227" y="7059"/>
                </a:lnTo>
                <a:lnTo>
                  <a:pt x="17178" y="8095"/>
                </a:lnTo>
                <a:lnTo>
                  <a:pt x="13334" y="24704"/>
                </a:lnTo>
                <a:lnTo>
                  <a:pt x="12966" y="26453"/>
                </a:lnTo>
                <a:lnTo>
                  <a:pt x="12191" y="27441"/>
                </a:lnTo>
                <a:lnTo>
                  <a:pt x="10951" y="27681"/>
                </a:lnTo>
                <a:lnTo>
                  <a:pt x="21176" y="27681"/>
                </a:lnTo>
                <a:lnTo>
                  <a:pt x="22692" y="25703"/>
                </a:lnTo>
                <a:lnTo>
                  <a:pt x="24454" y="17702"/>
                </a:lnTo>
                <a:lnTo>
                  <a:pt x="26121" y="10427"/>
                </a:lnTo>
                <a:lnTo>
                  <a:pt x="26621" y="8226"/>
                </a:lnTo>
                <a:lnTo>
                  <a:pt x="26690" y="63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72565" y="1150549"/>
            <a:ext cx="2679825" cy="3115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4649" y="1605046"/>
            <a:ext cx="4041754" cy="21638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4986" y="1949711"/>
            <a:ext cx="71120" cy="86995"/>
          </a:xfrm>
          <a:custGeom>
            <a:avLst/>
            <a:gdLst/>
            <a:ahLst/>
            <a:cxnLst/>
            <a:rect l="l" t="t" r="r" b="b"/>
            <a:pathLst>
              <a:path w="71119" h="86994">
                <a:moveTo>
                  <a:pt x="39092" y="0"/>
                </a:moveTo>
                <a:lnTo>
                  <a:pt x="5625" y="21348"/>
                </a:lnTo>
                <a:lnTo>
                  <a:pt x="0" y="47801"/>
                </a:lnTo>
                <a:lnTo>
                  <a:pt x="2199" y="58664"/>
                </a:lnTo>
                <a:lnTo>
                  <a:pt x="8304" y="69502"/>
                </a:lnTo>
                <a:lnTo>
                  <a:pt x="19689" y="81336"/>
                </a:lnTo>
                <a:lnTo>
                  <a:pt x="31235" y="85352"/>
                </a:lnTo>
                <a:lnTo>
                  <a:pt x="46763" y="86576"/>
                </a:lnTo>
                <a:lnTo>
                  <a:pt x="59430" y="84350"/>
                </a:lnTo>
                <a:lnTo>
                  <a:pt x="71036" y="79588"/>
                </a:lnTo>
                <a:lnTo>
                  <a:pt x="71036" y="74720"/>
                </a:lnTo>
                <a:lnTo>
                  <a:pt x="33604" y="74720"/>
                </a:lnTo>
                <a:lnTo>
                  <a:pt x="26901" y="71944"/>
                </a:lnTo>
                <a:lnTo>
                  <a:pt x="17041" y="60861"/>
                </a:lnTo>
                <a:lnTo>
                  <a:pt x="14578" y="53275"/>
                </a:lnTo>
                <a:lnTo>
                  <a:pt x="14578" y="34191"/>
                </a:lnTo>
                <a:lnTo>
                  <a:pt x="17446" y="26534"/>
                </a:lnTo>
                <a:lnTo>
                  <a:pt x="28913" y="14687"/>
                </a:lnTo>
                <a:lnTo>
                  <a:pt x="36271" y="11746"/>
                </a:lnTo>
                <a:lnTo>
                  <a:pt x="67156" y="11746"/>
                </a:lnTo>
                <a:lnTo>
                  <a:pt x="65518" y="2740"/>
                </a:lnTo>
                <a:lnTo>
                  <a:pt x="54898" y="515"/>
                </a:lnTo>
                <a:lnTo>
                  <a:pt x="39092" y="0"/>
                </a:lnTo>
                <a:close/>
              </a:path>
              <a:path w="71119" h="86994">
                <a:moveTo>
                  <a:pt x="71036" y="39583"/>
                </a:moveTo>
                <a:lnTo>
                  <a:pt x="39364" y="39583"/>
                </a:lnTo>
                <a:lnTo>
                  <a:pt x="39364" y="51336"/>
                </a:lnTo>
                <a:lnTo>
                  <a:pt x="57107" y="51336"/>
                </a:lnTo>
                <a:lnTo>
                  <a:pt x="57107" y="71374"/>
                </a:lnTo>
                <a:lnTo>
                  <a:pt x="52879" y="73599"/>
                </a:lnTo>
                <a:lnTo>
                  <a:pt x="47877" y="74720"/>
                </a:lnTo>
                <a:lnTo>
                  <a:pt x="71036" y="74720"/>
                </a:lnTo>
                <a:lnTo>
                  <a:pt x="71036" y="39583"/>
                </a:lnTo>
                <a:close/>
              </a:path>
              <a:path w="71119" h="86994">
                <a:moveTo>
                  <a:pt x="67156" y="11746"/>
                </a:moveTo>
                <a:lnTo>
                  <a:pt x="54165" y="11746"/>
                </a:lnTo>
                <a:lnTo>
                  <a:pt x="61868" y="13913"/>
                </a:lnTo>
                <a:lnTo>
                  <a:pt x="68333" y="18213"/>
                </a:lnTo>
                <a:lnTo>
                  <a:pt x="67156" y="11746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4167" y="1950838"/>
            <a:ext cx="65405" cy="84455"/>
          </a:xfrm>
          <a:custGeom>
            <a:avLst/>
            <a:gdLst/>
            <a:ahLst/>
            <a:cxnLst/>
            <a:rect l="l" t="t" r="r" b="b"/>
            <a:pathLst>
              <a:path w="65405" h="84455">
                <a:moveTo>
                  <a:pt x="31671" y="0"/>
                </a:moveTo>
                <a:lnTo>
                  <a:pt x="0" y="0"/>
                </a:lnTo>
                <a:lnTo>
                  <a:pt x="0" y="84225"/>
                </a:lnTo>
                <a:lnTo>
                  <a:pt x="13929" y="84225"/>
                </a:lnTo>
                <a:lnTo>
                  <a:pt x="13929" y="50042"/>
                </a:lnTo>
                <a:lnTo>
                  <a:pt x="41805" y="50042"/>
                </a:lnTo>
                <a:lnTo>
                  <a:pt x="40517" y="48767"/>
                </a:lnTo>
                <a:lnTo>
                  <a:pt x="36530" y="45921"/>
                </a:lnTo>
                <a:lnTo>
                  <a:pt x="36530" y="45683"/>
                </a:lnTo>
                <a:lnTo>
                  <a:pt x="49172" y="38706"/>
                </a:lnTo>
                <a:lnTo>
                  <a:pt x="13929" y="38706"/>
                </a:lnTo>
                <a:lnTo>
                  <a:pt x="13929" y="11311"/>
                </a:lnTo>
                <a:lnTo>
                  <a:pt x="52400" y="11311"/>
                </a:lnTo>
                <a:lnTo>
                  <a:pt x="51721" y="9930"/>
                </a:lnTo>
                <a:lnTo>
                  <a:pt x="49804" y="7571"/>
                </a:lnTo>
                <a:lnTo>
                  <a:pt x="47326" y="5678"/>
                </a:lnTo>
                <a:lnTo>
                  <a:pt x="44863" y="3752"/>
                </a:lnTo>
                <a:lnTo>
                  <a:pt x="41983" y="2334"/>
                </a:lnTo>
                <a:lnTo>
                  <a:pt x="35314" y="463"/>
                </a:lnTo>
                <a:lnTo>
                  <a:pt x="31671" y="0"/>
                </a:lnTo>
                <a:close/>
              </a:path>
              <a:path w="65405" h="84455">
                <a:moveTo>
                  <a:pt x="41805" y="50042"/>
                </a:moveTo>
                <a:lnTo>
                  <a:pt x="21311" y="50042"/>
                </a:lnTo>
                <a:lnTo>
                  <a:pt x="22896" y="50267"/>
                </a:lnTo>
                <a:lnTo>
                  <a:pt x="24313" y="50672"/>
                </a:lnTo>
                <a:lnTo>
                  <a:pt x="35301" y="61673"/>
                </a:lnTo>
                <a:lnTo>
                  <a:pt x="48743" y="84225"/>
                </a:lnTo>
                <a:lnTo>
                  <a:pt x="65068" y="84225"/>
                </a:lnTo>
                <a:lnTo>
                  <a:pt x="50103" y="60542"/>
                </a:lnTo>
                <a:lnTo>
                  <a:pt x="48874" y="58710"/>
                </a:lnTo>
                <a:lnTo>
                  <a:pt x="47792" y="57079"/>
                </a:lnTo>
                <a:lnTo>
                  <a:pt x="46768" y="55708"/>
                </a:lnTo>
                <a:lnTo>
                  <a:pt x="43757" y="51971"/>
                </a:lnTo>
                <a:lnTo>
                  <a:pt x="41805" y="50042"/>
                </a:lnTo>
                <a:close/>
              </a:path>
              <a:path w="65405" h="84455">
                <a:moveTo>
                  <a:pt x="52400" y="11311"/>
                </a:moveTo>
                <a:lnTo>
                  <a:pt x="30443" y="11311"/>
                </a:lnTo>
                <a:lnTo>
                  <a:pt x="34113" y="12466"/>
                </a:lnTo>
                <a:lnTo>
                  <a:pt x="36649" y="14715"/>
                </a:lnTo>
                <a:lnTo>
                  <a:pt x="39197" y="17013"/>
                </a:lnTo>
                <a:lnTo>
                  <a:pt x="40480" y="20156"/>
                </a:lnTo>
                <a:lnTo>
                  <a:pt x="40480" y="26432"/>
                </a:lnTo>
                <a:lnTo>
                  <a:pt x="40099" y="28443"/>
                </a:lnTo>
                <a:lnTo>
                  <a:pt x="39337" y="30230"/>
                </a:lnTo>
                <a:lnTo>
                  <a:pt x="38587" y="32052"/>
                </a:lnTo>
                <a:lnTo>
                  <a:pt x="37575" y="33588"/>
                </a:lnTo>
                <a:lnTo>
                  <a:pt x="36231" y="34814"/>
                </a:lnTo>
                <a:lnTo>
                  <a:pt x="34884" y="36076"/>
                </a:lnTo>
                <a:lnTo>
                  <a:pt x="33339" y="37027"/>
                </a:lnTo>
                <a:lnTo>
                  <a:pt x="29693" y="38362"/>
                </a:lnTo>
                <a:lnTo>
                  <a:pt x="27706" y="38706"/>
                </a:lnTo>
                <a:lnTo>
                  <a:pt x="49172" y="38706"/>
                </a:lnTo>
                <a:lnTo>
                  <a:pt x="55199" y="25706"/>
                </a:lnTo>
                <a:lnTo>
                  <a:pt x="55199" y="18931"/>
                </a:lnTo>
                <a:lnTo>
                  <a:pt x="54519" y="15596"/>
                </a:lnTo>
                <a:lnTo>
                  <a:pt x="53114" y="12765"/>
                </a:lnTo>
                <a:lnTo>
                  <a:pt x="52400" y="11311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39057" y="1950838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5">
                <a:moveTo>
                  <a:pt x="45387" y="0"/>
                </a:moveTo>
                <a:lnTo>
                  <a:pt x="0" y="0"/>
                </a:lnTo>
                <a:lnTo>
                  <a:pt x="0" y="84225"/>
                </a:lnTo>
                <a:lnTo>
                  <a:pt x="47268" y="84225"/>
                </a:lnTo>
                <a:lnTo>
                  <a:pt x="47268" y="72402"/>
                </a:lnTo>
                <a:lnTo>
                  <a:pt x="13978" y="72402"/>
                </a:lnTo>
                <a:lnTo>
                  <a:pt x="13978" y="47506"/>
                </a:lnTo>
                <a:lnTo>
                  <a:pt x="42934" y="47506"/>
                </a:lnTo>
                <a:lnTo>
                  <a:pt x="42934" y="35707"/>
                </a:lnTo>
                <a:lnTo>
                  <a:pt x="13978" y="35707"/>
                </a:lnTo>
                <a:lnTo>
                  <a:pt x="13978" y="11859"/>
                </a:lnTo>
                <a:lnTo>
                  <a:pt x="45387" y="11859"/>
                </a:lnTo>
                <a:lnTo>
                  <a:pt x="45387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01315" y="1950838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5">
                <a:moveTo>
                  <a:pt x="45399" y="0"/>
                </a:moveTo>
                <a:lnTo>
                  <a:pt x="0" y="0"/>
                </a:lnTo>
                <a:lnTo>
                  <a:pt x="0" y="84225"/>
                </a:lnTo>
                <a:lnTo>
                  <a:pt x="47280" y="84225"/>
                </a:lnTo>
                <a:lnTo>
                  <a:pt x="47280" y="72402"/>
                </a:lnTo>
                <a:lnTo>
                  <a:pt x="13990" y="72402"/>
                </a:lnTo>
                <a:lnTo>
                  <a:pt x="13990" y="47506"/>
                </a:lnTo>
                <a:lnTo>
                  <a:pt x="42909" y="47506"/>
                </a:lnTo>
                <a:lnTo>
                  <a:pt x="42909" y="35707"/>
                </a:lnTo>
                <a:lnTo>
                  <a:pt x="13990" y="35707"/>
                </a:lnTo>
                <a:lnTo>
                  <a:pt x="13990" y="11859"/>
                </a:lnTo>
                <a:lnTo>
                  <a:pt x="45399" y="11859"/>
                </a:lnTo>
                <a:lnTo>
                  <a:pt x="45399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63586" y="1950838"/>
            <a:ext cx="71755" cy="84455"/>
          </a:xfrm>
          <a:custGeom>
            <a:avLst/>
            <a:gdLst/>
            <a:ahLst/>
            <a:cxnLst/>
            <a:rect l="l" t="t" r="r" b="b"/>
            <a:pathLst>
              <a:path w="71755" h="84455">
                <a:moveTo>
                  <a:pt x="16251" y="0"/>
                </a:moveTo>
                <a:lnTo>
                  <a:pt x="0" y="0"/>
                </a:lnTo>
                <a:lnTo>
                  <a:pt x="0" y="84225"/>
                </a:lnTo>
                <a:lnTo>
                  <a:pt x="13502" y="84225"/>
                </a:lnTo>
                <a:lnTo>
                  <a:pt x="13502" y="23073"/>
                </a:lnTo>
                <a:lnTo>
                  <a:pt x="13322" y="19242"/>
                </a:lnTo>
                <a:lnTo>
                  <a:pt x="13024" y="17443"/>
                </a:lnTo>
                <a:lnTo>
                  <a:pt x="27478" y="17443"/>
                </a:lnTo>
                <a:lnTo>
                  <a:pt x="16251" y="0"/>
                </a:lnTo>
                <a:close/>
              </a:path>
              <a:path w="71755" h="84455">
                <a:moveTo>
                  <a:pt x="27478" y="17443"/>
                </a:moveTo>
                <a:lnTo>
                  <a:pt x="13383" y="17443"/>
                </a:lnTo>
                <a:lnTo>
                  <a:pt x="14036" y="19132"/>
                </a:lnTo>
                <a:lnTo>
                  <a:pt x="14895" y="20729"/>
                </a:lnTo>
                <a:lnTo>
                  <a:pt x="15895" y="22311"/>
                </a:lnTo>
                <a:lnTo>
                  <a:pt x="56150" y="84225"/>
                </a:lnTo>
                <a:lnTo>
                  <a:pt x="71414" y="84225"/>
                </a:lnTo>
                <a:lnTo>
                  <a:pt x="71414" y="65602"/>
                </a:lnTo>
                <a:lnTo>
                  <a:pt x="58305" y="65602"/>
                </a:lnTo>
                <a:lnTo>
                  <a:pt x="57838" y="64651"/>
                </a:lnTo>
                <a:lnTo>
                  <a:pt x="56781" y="62935"/>
                </a:lnTo>
                <a:lnTo>
                  <a:pt x="55138" y="60423"/>
                </a:lnTo>
                <a:lnTo>
                  <a:pt x="27478" y="17443"/>
                </a:lnTo>
                <a:close/>
              </a:path>
              <a:path w="71755" h="84455">
                <a:moveTo>
                  <a:pt x="71414" y="0"/>
                </a:moveTo>
                <a:lnTo>
                  <a:pt x="57948" y="0"/>
                </a:lnTo>
                <a:lnTo>
                  <a:pt x="57948" y="59591"/>
                </a:lnTo>
                <a:lnTo>
                  <a:pt x="58161" y="63364"/>
                </a:lnTo>
                <a:lnTo>
                  <a:pt x="58555" y="65602"/>
                </a:lnTo>
                <a:lnTo>
                  <a:pt x="71414" y="65602"/>
                </a:lnTo>
                <a:lnTo>
                  <a:pt x="7141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88910" y="1950838"/>
            <a:ext cx="65405" cy="84455"/>
          </a:xfrm>
          <a:custGeom>
            <a:avLst/>
            <a:gdLst/>
            <a:ahLst/>
            <a:cxnLst/>
            <a:rect l="l" t="t" r="r" b="b"/>
            <a:pathLst>
              <a:path w="65405" h="84455">
                <a:moveTo>
                  <a:pt x="31671" y="0"/>
                </a:moveTo>
                <a:lnTo>
                  <a:pt x="0" y="0"/>
                </a:lnTo>
                <a:lnTo>
                  <a:pt x="0" y="84225"/>
                </a:lnTo>
                <a:lnTo>
                  <a:pt x="13929" y="84225"/>
                </a:lnTo>
                <a:lnTo>
                  <a:pt x="13929" y="50042"/>
                </a:lnTo>
                <a:lnTo>
                  <a:pt x="41813" y="50042"/>
                </a:lnTo>
                <a:lnTo>
                  <a:pt x="40529" y="48767"/>
                </a:lnTo>
                <a:lnTo>
                  <a:pt x="36551" y="45921"/>
                </a:lnTo>
                <a:lnTo>
                  <a:pt x="36551" y="45683"/>
                </a:lnTo>
                <a:lnTo>
                  <a:pt x="49172" y="38706"/>
                </a:lnTo>
                <a:lnTo>
                  <a:pt x="13929" y="38706"/>
                </a:lnTo>
                <a:lnTo>
                  <a:pt x="13929" y="11311"/>
                </a:lnTo>
                <a:lnTo>
                  <a:pt x="52412" y="11311"/>
                </a:lnTo>
                <a:lnTo>
                  <a:pt x="51733" y="9930"/>
                </a:lnTo>
                <a:lnTo>
                  <a:pt x="49816" y="7571"/>
                </a:lnTo>
                <a:lnTo>
                  <a:pt x="47350" y="5678"/>
                </a:lnTo>
                <a:lnTo>
                  <a:pt x="44887" y="3752"/>
                </a:lnTo>
                <a:lnTo>
                  <a:pt x="41983" y="2334"/>
                </a:lnTo>
                <a:lnTo>
                  <a:pt x="35326" y="463"/>
                </a:lnTo>
                <a:lnTo>
                  <a:pt x="31671" y="0"/>
                </a:lnTo>
                <a:close/>
              </a:path>
              <a:path w="65405" h="84455">
                <a:moveTo>
                  <a:pt x="41813" y="50042"/>
                </a:moveTo>
                <a:lnTo>
                  <a:pt x="21311" y="50042"/>
                </a:lnTo>
                <a:lnTo>
                  <a:pt x="22920" y="50267"/>
                </a:lnTo>
                <a:lnTo>
                  <a:pt x="24335" y="50672"/>
                </a:lnTo>
                <a:lnTo>
                  <a:pt x="35301" y="61673"/>
                </a:lnTo>
                <a:lnTo>
                  <a:pt x="48767" y="84225"/>
                </a:lnTo>
                <a:lnTo>
                  <a:pt x="65093" y="84225"/>
                </a:lnTo>
                <a:lnTo>
                  <a:pt x="50103" y="60542"/>
                </a:lnTo>
                <a:lnTo>
                  <a:pt x="48886" y="58710"/>
                </a:lnTo>
                <a:lnTo>
                  <a:pt x="47792" y="57079"/>
                </a:lnTo>
                <a:lnTo>
                  <a:pt x="46792" y="55708"/>
                </a:lnTo>
                <a:lnTo>
                  <a:pt x="43757" y="51971"/>
                </a:lnTo>
                <a:lnTo>
                  <a:pt x="41813" y="50042"/>
                </a:lnTo>
                <a:close/>
              </a:path>
              <a:path w="65405" h="84455">
                <a:moveTo>
                  <a:pt x="52412" y="11311"/>
                </a:moveTo>
                <a:lnTo>
                  <a:pt x="30455" y="11311"/>
                </a:lnTo>
                <a:lnTo>
                  <a:pt x="34113" y="12466"/>
                </a:lnTo>
                <a:lnTo>
                  <a:pt x="36658" y="14715"/>
                </a:lnTo>
                <a:lnTo>
                  <a:pt x="39194" y="17013"/>
                </a:lnTo>
                <a:lnTo>
                  <a:pt x="40480" y="20156"/>
                </a:lnTo>
                <a:lnTo>
                  <a:pt x="40480" y="26432"/>
                </a:lnTo>
                <a:lnTo>
                  <a:pt x="40099" y="28443"/>
                </a:lnTo>
                <a:lnTo>
                  <a:pt x="39349" y="30230"/>
                </a:lnTo>
                <a:lnTo>
                  <a:pt x="38612" y="32052"/>
                </a:lnTo>
                <a:lnTo>
                  <a:pt x="37587" y="33588"/>
                </a:lnTo>
                <a:lnTo>
                  <a:pt x="36231" y="34814"/>
                </a:lnTo>
                <a:lnTo>
                  <a:pt x="34908" y="36076"/>
                </a:lnTo>
                <a:lnTo>
                  <a:pt x="33351" y="37027"/>
                </a:lnTo>
                <a:lnTo>
                  <a:pt x="29693" y="38362"/>
                </a:lnTo>
                <a:lnTo>
                  <a:pt x="27730" y="38706"/>
                </a:lnTo>
                <a:lnTo>
                  <a:pt x="49172" y="38706"/>
                </a:lnTo>
                <a:lnTo>
                  <a:pt x="50136" y="37551"/>
                </a:lnTo>
                <a:lnTo>
                  <a:pt x="51758" y="35625"/>
                </a:lnTo>
                <a:lnTo>
                  <a:pt x="53007" y="33409"/>
                </a:lnTo>
                <a:lnTo>
                  <a:pt x="53900" y="30921"/>
                </a:lnTo>
                <a:lnTo>
                  <a:pt x="54769" y="28419"/>
                </a:lnTo>
                <a:lnTo>
                  <a:pt x="55220" y="25706"/>
                </a:lnTo>
                <a:lnTo>
                  <a:pt x="55220" y="18931"/>
                </a:lnTo>
                <a:lnTo>
                  <a:pt x="54519" y="15596"/>
                </a:lnTo>
                <a:lnTo>
                  <a:pt x="52412" y="11311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67207" y="1972150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4">
                <a:moveTo>
                  <a:pt x="32884" y="32958"/>
                </a:moveTo>
                <a:lnTo>
                  <a:pt x="23204" y="32958"/>
                </a:lnTo>
                <a:lnTo>
                  <a:pt x="23204" y="56150"/>
                </a:lnTo>
                <a:lnTo>
                  <a:pt x="32884" y="56150"/>
                </a:lnTo>
                <a:lnTo>
                  <a:pt x="32884" y="32958"/>
                </a:lnTo>
                <a:close/>
              </a:path>
              <a:path w="56515" h="56514">
                <a:moveTo>
                  <a:pt x="56101" y="23253"/>
                </a:moveTo>
                <a:lnTo>
                  <a:pt x="0" y="23253"/>
                </a:lnTo>
                <a:lnTo>
                  <a:pt x="0" y="32958"/>
                </a:lnTo>
                <a:lnTo>
                  <a:pt x="56101" y="32958"/>
                </a:lnTo>
                <a:lnTo>
                  <a:pt x="56101" y="23253"/>
                </a:lnTo>
                <a:close/>
              </a:path>
              <a:path w="56515" h="56514">
                <a:moveTo>
                  <a:pt x="32884" y="0"/>
                </a:moveTo>
                <a:lnTo>
                  <a:pt x="23204" y="0"/>
                </a:lnTo>
                <a:lnTo>
                  <a:pt x="23204" y="23253"/>
                </a:lnTo>
                <a:lnTo>
                  <a:pt x="32884" y="23253"/>
                </a:lnTo>
                <a:lnTo>
                  <a:pt x="3288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47324" y="1950838"/>
            <a:ext cx="69850" cy="84455"/>
          </a:xfrm>
          <a:custGeom>
            <a:avLst/>
            <a:gdLst/>
            <a:ahLst/>
            <a:cxnLst/>
            <a:rect l="l" t="t" r="r" b="b"/>
            <a:pathLst>
              <a:path w="69850" h="84455">
                <a:moveTo>
                  <a:pt x="24310" y="0"/>
                </a:moveTo>
                <a:lnTo>
                  <a:pt x="0" y="0"/>
                </a:lnTo>
                <a:lnTo>
                  <a:pt x="0" y="84225"/>
                </a:lnTo>
                <a:lnTo>
                  <a:pt x="27805" y="84088"/>
                </a:lnTo>
                <a:lnTo>
                  <a:pt x="39721" y="81971"/>
                </a:lnTo>
                <a:lnTo>
                  <a:pt x="51034" y="76685"/>
                </a:lnTo>
                <a:lnTo>
                  <a:pt x="56332" y="72402"/>
                </a:lnTo>
                <a:lnTo>
                  <a:pt x="13917" y="72402"/>
                </a:lnTo>
                <a:lnTo>
                  <a:pt x="13917" y="11859"/>
                </a:lnTo>
                <a:lnTo>
                  <a:pt x="60039" y="11859"/>
                </a:lnTo>
                <a:lnTo>
                  <a:pt x="54628" y="6869"/>
                </a:lnTo>
                <a:lnTo>
                  <a:pt x="41419" y="1717"/>
                </a:lnTo>
                <a:lnTo>
                  <a:pt x="24310" y="0"/>
                </a:lnTo>
                <a:close/>
              </a:path>
              <a:path w="69850" h="84455">
                <a:moveTo>
                  <a:pt x="60039" y="11859"/>
                </a:moveTo>
                <a:lnTo>
                  <a:pt x="13917" y="11859"/>
                </a:lnTo>
                <a:lnTo>
                  <a:pt x="31665" y="12182"/>
                </a:lnTo>
                <a:lnTo>
                  <a:pt x="45307" y="16657"/>
                </a:lnTo>
                <a:lnTo>
                  <a:pt x="53492" y="26395"/>
                </a:lnTo>
                <a:lnTo>
                  <a:pt x="56220" y="41397"/>
                </a:lnTo>
                <a:lnTo>
                  <a:pt x="56220" y="51267"/>
                </a:lnTo>
                <a:lnTo>
                  <a:pt x="53495" y="58899"/>
                </a:lnTo>
                <a:lnTo>
                  <a:pt x="42553" y="69698"/>
                </a:lnTo>
                <a:lnTo>
                  <a:pt x="34908" y="72402"/>
                </a:lnTo>
                <a:lnTo>
                  <a:pt x="56332" y="72402"/>
                </a:lnTo>
                <a:lnTo>
                  <a:pt x="62459" y="67447"/>
                </a:lnTo>
                <a:lnTo>
                  <a:pt x="66998" y="58480"/>
                </a:lnTo>
                <a:lnTo>
                  <a:pt x="69355" y="45688"/>
                </a:lnTo>
                <a:lnTo>
                  <a:pt x="69352" y="27480"/>
                </a:lnTo>
                <a:lnTo>
                  <a:pt x="63939" y="15457"/>
                </a:lnTo>
                <a:lnTo>
                  <a:pt x="60039" y="11859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22403" y="1215090"/>
            <a:ext cx="78740" cy="78105"/>
          </a:xfrm>
          <a:custGeom>
            <a:avLst/>
            <a:gdLst/>
            <a:ahLst/>
            <a:cxnLst/>
            <a:rect l="l" t="t" r="r" b="b"/>
            <a:pathLst>
              <a:path w="78740" h="78105">
                <a:moveTo>
                  <a:pt x="43371" y="0"/>
                </a:moveTo>
                <a:lnTo>
                  <a:pt x="3405" y="22489"/>
                </a:lnTo>
                <a:lnTo>
                  <a:pt x="0" y="34186"/>
                </a:lnTo>
                <a:lnTo>
                  <a:pt x="200" y="46007"/>
                </a:lnTo>
                <a:lnTo>
                  <a:pt x="3911" y="57176"/>
                </a:lnTo>
                <a:lnTo>
                  <a:pt x="11038" y="66922"/>
                </a:lnTo>
                <a:lnTo>
                  <a:pt x="21958" y="74222"/>
                </a:lnTo>
                <a:lnTo>
                  <a:pt x="33675" y="77810"/>
                </a:lnTo>
                <a:lnTo>
                  <a:pt x="45459" y="77795"/>
                </a:lnTo>
                <a:lnTo>
                  <a:pt x="78131" y="43106"/>
                </a:lnTo>
                <a:lnTo>
                  <a:pt x="77548" y="31203"/>
                </a:lnTo>
                <a:lnTo>
                  <a:pt x="73387" y="19926"/>
                </a:lnTo>
                <a:lnTo>
                  <a:pt x="65698" y="10160"/>
                </a:lnTo>
                <a:lnTo>
                  <a:pt x="55041" y="3237"/>
                </a:lnTo>
                <a:lnTo>
                  <a:pt x="4337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30060" y="1222997"/>
            <a:ext cx="45085" cy="62865"/>
          </a:xfrm>
          <a:custGeom>
            <a:avLst/>
            <a:gdLst/>
            <a:ahLst/>
            <a:cxnLst/>
            <a:rect l="l" t="t" r="r" b="b"/>
            <a:pathLst>
              <a:path w="45084" h="62865">
                <a:moveTo>
                  <a:pt x="28697" y="0"/>
                </a:moveTo>
                <a:lnTo>
                  <a:pt x="16843" y="3314"/>
                </a:lnTo>
                <a:lnTo>
                  <a:pt x="7844" y="10360"/>
                </a:lnTo>
                <a:lnTo>
                  <a:pt x="1616" y="21042"/>
                </a:lnTo>
                <a:lnTo>
                  <a:pt x="0" y="32876"/>
                </a:lnTo>
                <a:lnTo>
                  <a:pt x="2916" y="44458"/>
                </a:lnTo>
                <a:lnTo>
                  <a:pt x="10285" y="54381"/>
                </a:lnTo>
                <a:lnTo>
                  <a:pt x="21226" y="60760"/>
                </a:lnTo>
                <a:lnTo>
                  <a:pt x="33263" y="62357"/>
                </a:lnTo>
                <a:lnTo>
                  <a:pt x="44193" y="59484"/>
                </a:lnTo>
                <a:lnTo>
                  <a:pt x="38385" y="59484"/>
                </a:lnTo>
                <a:lnTo>
                  <a:pt x="30551" y="57150"/>
                </a:lnTo>
                <a:lnTo>
                  <a:pt x="24394" y="51721"/>
                </a:lnTo>
                <a:lnTo>
                  <a:pt x="17174" y="41734"/>
                </a:lnTo>
                <a:lnTo>
                  <a:pt x="14851" y="30050"/>
                </a:lnTo>
                <a:lnTo>
                  <a:pt x="17526" y="18370"/>
                </a:lnTo>
                <a:lnTo>
                  <a:pt x="29088" y="6631"/>
                </a:lnTo>
                <a:lnTo>
                  <a:pt x="39161" y="2343"/>
                </a:lnTo>
                <a:lnTo>
                  <a:pt x="28697" y="0"/>
                </a:lnTo>
                <a:close/>
              </a:path>
              <a:path w="45084" h="62865">
                <a:moveTo>
                  <a:pt x="44978" y="59278"/>
                </a:moveTo>
                <a:lnTo>
                  <a:pt x="38385" y="59484"/>
                </a:lnTo>
                <a:lnTo>
                  <a:pt x="44193" y="59484"/>
                </a:lnTo>
                <a:lnTo>
                  <a:pt x="44978" y="5927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11906" y="1128666"/>
            <a:ext cx="51435" cy="51435"/>
          </a:xfrm>
          <a:custGeom>
            <a:avLst/>
            <a:gdLst/>
            <a:ahLst/>
            <a:cxnLst/>
            <a:rect l="l" t="t" r="r" b="b"/>
            <a:pathLst>
              <a:path w="51434" h="51434">
                <a:moveTo>
                  <a:pt x="22709" y="0"/>
                </a:moveTo>
                <a:lnTo>
                  <a:pt x="12151" y="3112"/>
                </a:lnTo>
                <a:lnTo>
                  <a:pt x="3204" y="15166"/>
                </a:lnTo>
                <a:lnTo>
                  <a:pt x="0" y="26722"/>
                </a:lnTo>
                <a:lnTo>
                  <a:pt x="1865" y="37066"/>
                </a:lnTo>
                <a:lnTo>
                  <a:pt x="14030" y="46890"/>
                </a:lnTo>
                <a:lnTo>
                  <a:pt x="25505" y="50833"/>
                </a:lnTo>
                <a:lnTo>
                  <a:pt x="35727" y="49660"/>
                </a:lnTo>
                <a:lnTo>
                  <a:pt x="44132" y="44140"/>
                </a:lnTo>
                <a:lnTo>
                  <a:pt x="45026" y="43182"/>
                </a:lnTo>
                <a:lnTo>
                  <a:pt x="50823" y="32349"/>
                </a:lnTo>
                <a:lnTo>
                  <a:pt x="51128" y="20476"/>
                </a:lnTo>
                <a:lnTo>
                  <a:pt x="46077" y="9552"/>
                </a:lnTo>
                <a:lnTo>
                  <a:pt x="34384" y="1986"/>
                </a:lnTo>
                <a:lnTo>
                  <a:pt x="22709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16680" y="1134049"/>
            <a:ext cx="28575" cy="41275"/>
          </a:xfrm>
          <a:custGeom>
            <a:avLst/>
            <a:gdLst/>
            <a:ahLst/>
            <a:cxnLst/>
            <a:rect l="l" t="t" r="r" b="b"/>
            <a:pathLst>
              <a:path w="28575" h="41275">
                <a:moveTo>
                  <a:pt x="16195" y="0"/>
                </a:moveTo>
                <a:lnTo>
                  <a:pt x="5469" y="6061"/>
                </a:lnTo>
                <a:lnTo>
                  <a:pt x="5069" y="6496"/>
                </a:lnTo>
                <a:lnTo>
                  <a:pt x="0" y="17536"/>
                </a:lnTo>
                <a:lnTo>
                  <a:pt x="1792" y="29233"/>
                </a:lnTo>
                <a:lnTo>
                  <a:pt x="14129" y="38893"/>
                </a:lnTo>
                <a:lnTo>
                  <a:pt x="24626" y="40685"/>
                </a:lnTo>
                <a:lnTo>
                  <a:pt x="25402" y="39204"/>
                </a:lnTo>
                <a:lnTo>
                  <a:pt x="20166" y="37668"/>
                </a:lnTo>
                <a:lnTo>
                  <a:pt x="16069" y="34035"/>
                </a:lnTo>
                <a:lnTo>
                  <a:pt x="10071" y="23558"/>
                </a:lnTo>
                <a:lnTo>
                  <a:pt x="11514" y="11815"/>
                </a:lnTo>
                <a:lnTo>
                  <a:pt x="18154" y="3198"/>
                </a:lnTo>
                <a:lnTo>
                  <a:pt x="23140" y="1080"/>
                </a:lnTo>
                <a:lnTo>
                  <a:pt x="28225" y="973"/>
                </a:lnTo>
                <a:lnTo>
                  <a:pt x="1619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81956" y="1088818"/>
            <a:ext cx="36830" cy="36195"/>
          </a:xfrm>
          <a:custGeom>
            <a:avLst/>
            <a:gdLst/>
            <a:ahLst/>
            <a:cxnLst/>
            <a:rect l="l" t="t" r="r" b="b"/>
            <a:pathLst>
              <a:path w="36830" h="36194">
                <a:moveTo>
                  <a:pt x="21453" y="0"/>
                </a:moveTo>
                <a:lnTo>
                  <a:pt x="10503" y="253"/>
                </a:lnTo>
                <a:lnTo>
                  <a:pt x="1291" y="12319"/>
                </a:lnTo>
                <a:lnTo>
                  <a:pt x="0" y="22999"/>
                </a:lnTo>
                <a:lnTo>
                  <a:pt x="4998" y="31347"/>
                </a:lnTo>
                <a:lnTo>
                  <a:pt x="16163" y="36150"/>
                </a:lnTo>
                <a:lnTo>
                  <a:pt x="27602" y="33351"/>
                </a:lnTo>
                <a:lnTo>
                  <a:pt x="31614" y="29940"/>
                </a:lnTo>
                <a:lnTo>
                  <a:pt x="36303" y="18823"/>
                </a:lnTo>
                <a:lnTo>
                  <a:pt x="33379" y="7351"/>
                </a:lnTo>
                <a:lnTo>
                  <a:pt x="2145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82981" y="1090254"/>
            <a:ext cx="24130" cy="32384"/>
          </a:xfrm>
          <a:custGeom>
            <a:avLst/>
            <a:gdLst/>
            <a:ahLst/>
            <a:cxnLst/>
            <a:rect l="l" t="t" r="r" b="b"/>
            <a:pathLst>
              <a:path w="24130" h="32384">
                <a:moveTo>
                  <a:pt x="16349" y="0"/>
                </a:moveTo>
                <a:lnTo>
                  <a:pt x="9704" y="1392"/>
                </a:lnTo>
                <a:lnTo>
                  <a:pt x="5452" y="6156"/>
                </a:lnTo>
                <a:lnTo>
                  <a:pt x="0" y="12323"/>
                </a:lnTo>
                <a:lnTo>
                  <a:pt x="536" y="21704"/>
                </a:lnTo>
                <a:lnTo>
                  <a:pt x="11466" y="31421"/>
                </a:lnTo>
                <a:lnTo>
                  <a:pt x="18242" y="32016"/>
                </a:lnTo>
                <a:lnTo>
                  <a:pt x="22918" y="29529"/>
                </a:lnTo>
                <a:lnTo>
                  <a:pt x="19979" y="29529"/>
                </a:lnTo>
                <a:lnTo>
                  <a:pt x="16230" y="28422"/>
                </a:lnTo>
                <a:lnTo>
                  <a:pt x="7738" y="20860"/>
                </a:lnTo>
                <a:lnTo>
                  <a:pt x="7238" y="12298"/>
                </a:lnTo>
                <a:lnTo>
                  <a:pt x="14801" y="3809"/>
                </a:lnTo>
                <a:lnTo>
                  <a:pt x="18373" y="2285"/>
                </a:lnTo>
                <a:lnTo>
                  <a:pt x="22003" y="2215"/>
                </a:lnTo>
                <a:lnTo>
                  <a:pt x="16349" y="0"/>
                </a:lnTo>
                <a:close/>
              </a:path>
              <a:path w="24130" h="32384">
                <a:moveTo>
                  <a:pt x="23588" y="29172"/>
                </a:moveTo>
                <a:lnTo>
                  <a:pt x="19979" y="29529"/>
                </a:lnTo>
                <a:lnTo>
                  <a:pt x="22918" y="29529"/>
                </a:lnTo>
                <a:lnTo>
                  <a:pt x="23588" y="2917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23591" y="1285174"/>
            <a:ext cx="51435" cy="51435"/>
          </a:xfrm>
          <a:custGeom>
            <a:avLst/>
            <a:gdLst/>
            <a:ahLst/>
            <a:cxnLst/>
            <a:rect l="l" t="t" r="r" b="b"/>
            <a:pathLst>
              <a:path w="51434" h="51434">
                <a:moveTo>
                  <a:pt x="22795" y="0"/>
                </a:moveTo>
                <a:lnTo>
                  <a:pt x="12226" y="3080"/>
                </a:lnTo>
                <a:lnTo>
                  <a:pt x="3240" y="15148"/>
                </a:lnTo>
                <a:lnTo>
                  <a:pt x="0" y="26705"/>
                </a:lnTo>
                <a:lnTo>
                  <a:pt x="1824" y="37045"/>
                </a:lnTo>
                <a:lnTo>
                  <a:pt x="13986" y="46909"/>
                </a:lnTo>
                <a:lnTo>
                  <a:pt x="25455" y="50889"/>
                </a:lnTo>
                <a:lnTo>
                  <a:pt x="35674" y="49757"/>
                </a:lnTo>
                <a:lnTo>
                  <a:pt x="44087" y="44284"/>
                </a:lnTo>
                <a:lnTo>
                  <a:pt x="45076" y="43229"/>
                </a:lnTo>
                <a:lnTo>
                  <a:pt x="50874" y="32399"/>
                </a:lnTo>
                <a:lnTo>
                  <a:pt x="51193" y="20521"/>
                </a:lnTo>
                <a:lnTo>
                  <a:pt x="46144" y="9586"/>
                </a:lnTo>
                <a:lnTo>
                  <a:pt x="34462" y="2008"/>
                </a:lnTo>
                <a:lnTo>
                  <a:pt x="22795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28354" y="1290559"/>
            <a:ext cx="28575" cy="41275"/>
          </a:xfrm>
          <a:custGeom>
            <a:avLst/>
            <a:gdLst/>
            <a:ahLst/>
            <a:cxnLst/>
            <a:rect l="l" t="t" r="r" b="b"/>
            <a:pathLst>
              <a:path w="28575" h="41275">
                <a:moveTo>
                  <a:pt x="16230" y="0"/>
                </a:moveTo>
                <a:lnTo>
                  <a:pt x="5500" y="6077"/>
                </a:lnTo>
                <a:lnTo>
                  <a:pt x="5084" y="6532"/>
                </a:lnTo>
                <a:lnTo>
                  <a:pt x="0" y="17554"/>
                </a:lnTo>
                <a:lnTo>
                  <a:pt x="1784" y="29260"/>
                </a:lnTo>
                <a:lnTo>
                  <a:pt x="14132" y="38928"/>
                </a:lnTo>
                <a:lnTo>
                  <a:pt x="24640" y="40745"/>
                </a:lnTo>
                <a:lnTo>
                  <a:pt x="25430" y="39261"/>
                </a:lnTo>
                <a:lnTo>
                  <a:pt x="20193" y="37713"/>
                </a:lnTo>
                <a:lnTo>
                  <a:pt x="16097" y="34095"/>
                </a:lnTo>
                <a:lnTo>
                  <a:pt x="10099" y="23616"/>
                </a:lnTo>
                <a:lnTo>
                  <a:pt x="11519" y="11865"/>
                </a:lnTo>
                <a:lnTo>
                  <a:pt x="18182" y="3209"/>
                </a:lnTo>
                <a:lnTo>
                  <a:pt x="23193" y="1091"/>
                </a:lnTo>
                <a:lnTo>
                  <a:pt x="28264" y="960"/>
                </a:lnTo>
                <a:lnTo>
                  <a:pt x="1623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99408" y="1179445"/>
            <a:ext cx="51435" cy="51435"/>
          </a:xfrm>
          <a:custGeom>
            <a:avLst/>
            <a:gdLst/>
            <a:ahLst/>
            <a:cxnLst/>
            <a:rect l="l" t="t" r="r" b="b"/>
            <a:pathLst>
              <a:path w="51434" h="51434">
                <a:moveTo>
                  <a:pt x="22723" y="0"/>
                </a:moveTo>
                <a:lnTo>
                  <a:pt x="12161" y="3106"/>
                </a:lnTo>
                <a:lnTo>
                  <a:pt x="3208" y="15159"/>
                </a:lnTo>
                <a:lnTo>
                  <a:pt x="0" y="26721"/>
                </a:lnTo>
                <a:lnTo>
                  <a:pt x="1863" y="37069"/>
                </a:lnTo>
                <a:lnTo>
                  <a:pt x="14032" y="46890"/>
                </a:lnTo>
                <a:lnTo>
                  <a:pt x="25509" y="50827"/>
                </a:lnTo>
                <a:lnTo>
                  <a:pt x="35728" y="49651"/>
                </a:lnTo>
                <a:lnTo>
                  <a:pt x="44125" y="44128"/>
                </a:lnTo>
                <a:lnTo>
                  <a:pt x="45018" y="43170"/>
                </a:lnTo>
                <a:lnTo>
                  <a:pt x="50825" y="32350"/>
                </a:lnTo>
                <a:lnTo>
                  <a:pt x="51142" y="20479"/>
                </a:lnTo>
                <a:lnTo>
                  <a:pt x="46102" y="9544"/>
                </a:lnTo>
                <a:lnTo>
                  <a:pt x="34401" y="1987"/>
                </a:lnTo>
                <a:lnTo>
                  <a:pt x="2272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04177" y="1184825"/>
            <a:ext cx="28575" cy="41275"/>
          </a:xfrm>
          <a:custGeom>
            <a:avLst/>
            <a:gdLst/>
            <a:ahLst/>
            <a:cxnLst/>
            <a:rect l="l" t="t" r="r" b="b"/>
            <a:pathLst>
              <a:path w="28575" h="41275">
                <a:moveTo>
                  <a:pt x="16187" y="0"/>
                </a:moveTo>
                <a:lnTo>
                  <a:pt x="5464" y="6070"/>
                </a:lnTo>
                <a:lnTo>
                  <a:pt x="5078" y="6491"/>
                </a:lnTo>
                <a:lnTo>
                  <a:pt x="0" y="17525"/>
                </a:lnTo>
                <a:lnTo>
                  <a:pt x="1792" y="29215"/>
                </a:lnTo>
                <a:lnTo>
                  <a:pt x="14134" y="38881"/>
                </a:lnTo>
                <a:lnTo>
                  <a:pt x="24628" y="40678"/>
                </a:lnTo>
                <a:lnTo>
                  <a:pt x="25390" y="39208"/>
                </a:lnTo>
                <a:lnTo>
                  <a:pt x="20151" y="37684"/>
                </a:lnTo>
                <a:lnTo>
                  <a:pt x="16079" y="34029"/>
                </a:lnTo>
                <a:lnTo>
                  <a:pt x="10089" y="23549"/>
                </a:lnTo>
                <a:lnTo>
                  <a:pt x="11536" y="11797"/>
                </a:lnTo>
                <a:lnTo>
                  <a:pt x="18163" y="3193"/>
                </a:lnTo>
                <a:lnTo>
                  <a:pt x="23153" y="1071"/>
                </a:lnTo>
                <a:lnTo>
                  <a:pt x="28225" y="965"/>
                </a:lnTo>
                <a:lnTo>
                  <a:pt x="1618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26175" y="1129997"/>
            <a:ext cx="140970" cy="49530"/>
          </a:xfrm>
          <a:custGeom>
            <a:avLst/>
            <a:gdLst/>
            <a:ahLst/>
            <a:cxnLst/>
            <a:rect l="l" t="t" r="r" b="b"/>
            <a:pathLst>
              <a:path w="140969" h="49530">
                <a:moveTo>
                  <a:pt x="26456" y="0"/>
                </a:moveTo>
                <a:lnTo>
                  <a:pt x="12895" y="3740"/>
                </a:lnTo>
                <a:lnTo>
                  <a:pt x="3370" y="13539"/>
                </a:lnTo>
                <a:lnTo>
                  <a:pt x="0" y="49017"/>
                </a:lnTo>
                <a:lnTo>
                  <a:pt x="140756" y="49017"/>
                </a:lnTo>
                <a:lnTo>
                  <a:pt x="140756" y="26481"/>
                </a:lnTo>
                <a:lnTo>
                  <a:pt x="137020" y="12912"/>
                </a:lnTo>
                <a:lnTo>
                  <a:pt x="127229" y="3379"/>
                </a:lnTo>
                <a:lnTo>
                  <a:pt x="26456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56773" y="1190423"/>
            <a:ext cx="480059" cy="596900"/>
          </a:xfrm>
          <a:custGeom>
            <a:avLst/>
            <a:gdLst/>
            <a:ahLst/>
            <a:cxnLst/>
            <a:rect l="l" t="t" r="r" b="b"/>
            <a:pathLst>
              <a:path w="480059" h="596900">
                <a:moveTo>
                  <a:pt x="178762" y="21979"/>
                </a:moveTo>
                <a:lnTo>
                  <a:pt x="156783" y="21979"/>
                </a:lnTo>
                <a:lnTo>
                  <a:pt x="156783" y="233610"/>
                </a:lnTo>
                <a:lnTo>
                  <a:pt x="1466" y="502645"/>
                </a:lnTo>
                <a:lnTo>
                  <a:pt x="560" y="504227"/>
                </a:lnTo>
                <a:lnTo>
                  <a:pt x="60" y="506001"/>
                </a:lnTo>
                <a:lnTo>
                  <a:pt x="0" y="507824"/>
                </a:lnTo>
                <a:lnTo>
                  <a:pt x="1029" y="527015"/>
                </a:lnTo>
                <a:lnTo>
                  <a:pt x="19007" y="569250"/>
                </a:lnTo>
                <a:lnTo>
                  <a:pt x="56122" y="594887"/>
                </a:lnTo>
                <a:lnTo>
                  <a:pt x="63413" y="596466"/>
                </a:lnTo>
                <a:lnTo>
                  <a:pt x="416137" y="596466"/>
                </a:lnTo>
                <a:lnTo>
                  <a:pt x="455074" y="575316"/>
                </a:lnTo>
                <a:lnTo>
                  <a:pt x="455764" y="574499"/>
                </a:lnTo>
                <a:lnTo>
                  <a:pt x="64794" y="574499"/>
                </a:lnTo>
                <a:lnTo>
                  <a:pt x="59301" y="572562"/>
                </a:lnTo>
                <a:lnTo>
                  <a:pt x="24732" y="533207"/>
                </a:lnTo>
                <a:lnTo>
                  <a:pt x="21934" y="511914"/>
                </a:lnTo>
                <a:lnTo>
                  <a:pt x="177296" y="242066"/>
                </a:lnTo>
                <a:lnTo>
                  <a:pt x="178250" y="240398"/>
                </a:lnTo>
                <a:lnTo>
                  <a:pt x="178762" y="238493"/>
                </a:lnTo>
                <a:lnTo>
                  <a:pt x="178762" y="21979"/>
                </a:lnTo>
                <a:close/>
              </a:path>
              <a:path w="480059" h="596900">
                <a:moveTo>
                  <a:pt x="322767" y="21979"/>
                </a:moveTo>
                <a:lnTo>
                  <a:pt x="300801" y="21979"/>
                </a:lnTo>
                <a:lnTo>
                  <a:pt x="300801" y="238493"/>
                </a:lnTo>
                <a:lnTo>
                  <a:pt x="301300" y="240398"/>
                </a:lnTo>
                <a:lnTo>
                  <a:pt x="457617" y="511170"/>
                </a:lnTo>
                <a:lnTo>
                  <a:pt x="454980" y="532634"/>
                </a:lnTo>
                <a:lnTo>
                  <a:pt x="429100" y="567991"/>
                </a:lnTo>
                <a:lnTo>
                  <a:pt x="414756" y="574499"/>
                </a:lnTo>
                <a:lnTo>
                  <a:pt x="455764" y="574499"/>
                </a:lnTo>
                <a:lnTo>
                  <a:pt x="476419" y="537519"/>
                </a:lnTo>
                <a:lnTo>
                  <a:pt x="479547" y="507824"/>
                </a:lnTo>
                <a:lnTo>
                  <a:pt x="479490" y="506001"/>
                </a:lnTo>
                <a:lnTo>
                  <a:pt x="478990" y="504227"/>
                </a:lnTo>
                <a:lnTo>
                  <a:pt x="478084" y="502645"/>
                </a:lnTo>
                <a:lnTo>
                  <a:pt x="322767" y="233610"/>
                </a:lnTo>
                <a:lnTo>
                  <a:pt x="322767" y="21979"/>
                </a:lnTo>
                <a:close/>
              </a:path>
              <a:path w="480059" h="596900">
                <a:moveTo>
                  <a:pt x="343747" y="0"/>
                </a:moveTo>
                <a:lnTo>
                  <a:pt x="135803" y="0"/>
                </a:lnTo>
                <a:lnTo>
                  <a:pt x="130875" y="4904"/>
                </a:lnTo>
                <a:lnTo>
                  <a:pt x="130875" y="17047"/>
                </a:lnTo>
                <a:lnTo>
                  <a:pt x="135803" y="21979"/>
                </a:lnTo>
                <a:lnTo>
                  <a:pt x="343747" y="21979"/>
                </a:lnTo>
                <a:lnTo>
                  <a:pt x="348688" y="17047"/>
                </a:lnTo>
                <a:lnTo>
                  <a:pt x="348688" y="4904"/>
                </a:lnTo>
                <a:lnTo>
                  <a:pt x="343747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97589" y="1284850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26407" y="0"/>
                </a:moveTo>
                <a:lnTo>
                  <a:pt x="7619" y="0"/>
                </a:lnTo>
                <a:lnTo>
                  <a:pt x="0" y="7619"/>
                </a:lnTo>
                <a:lnTo>
                  <a:pt x="0" y="26383"/>
                </a:lnTo>
                <a:lnTo>
                  <a:pt x="7619" y="34015"/>
                </a:lnTo>
                <a:lnTo>
                  <a:pt x="26407" y="34015"/>
                </a:lnTo>
                <a:lnTo>
                  <a:pt x="34027" y="26383"/>
                </a:lnTo>
                <a:lnTo>
                  <a:pt x="34027" y="7619"/>
                </a:lnTo>
                <a:lnTo>
                  <a:pt x="26407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60407" y="1320021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96" y="0"/>
                </a:moveTo>
                <a:lnTo>
                  <a:pt x="6309" y="0"/>
                </a:lnTo>
                <a:lnTo>
                  <a:pt x="0" y="6333"/>
                </a:lnTo>
                <a:lnTo>
                  <a:pt x="0" y="21896"/>
                </a:lnTo>
                <a:lnTo>
                  <a:pt x="6309" y="28206"/>
                </a:lnTo>
                <a:lnTo>
                  <a:pt x="21896" y="28206"/>
                </a:lnTo>
                <a:lnTo>
                  <a:pt x="28206" y="21896"/>
                </a:lnTo>
                <a:lnTo>
                  <a:pt x="28206" y="6333"/>
                </a:lnTo>
                <a:lnTo>
                  <a:pt x="21896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64061" y="1261442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30">
                <a:moveTo>
                  <a:pt x="18480" y="0"/>
                </a:moveTo>
                <a:lnTo>
                  <a:pt x="5321" y="0"/>
                </a:lnTo>
                <a:lnTo>
                  <a:pt x="0" y="5321"/>
                </a:lnTo>
                <a:lnTo>
                  <a:pt x="0" y="18467"/>
                </a:lnTo>
                <a:lnTo>
                  <a:pt x="5321" y="23789"/>
                </a:lnTo>
                <a:lnTo>
                  <a:pt x="18480" y="23789"/>
                </a:lnTo>
                <a:lnTo>
                  <a:pt x="23801" y="18467"/>
                </a:lnTo>
                <a:lnTo>
                  <a:pt x="23801" y="5321"/>
                </a:lnTo>
                <a:lnTo>
                  <a:pt x="18480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98588" y="1348620"/>
            <a:ext cx="393700" cy="396875"/>
          </a:xfrm>
          <a:custGeom>
            <a:avLst/>
            <a:gdLst/>
            <a:ahLst/>
            <a:cxnLst/>
            <a:rect l="l" t="t" r="r" b="b"/>
            <a:pathLst>
              <a:path w="393700" h="396875">
                <a:moveTo>
                  <a:pt x="156747" y="6822"/>
                </a:moveTo>
                <a:lnTo>
                  <a:pt x="156673" y="78355"/>
                </a:lnTo>
                <a:lnTo>
                  <a:pt x="156673" y="83737"/>
                </a:lnTo>
                <a:lnTo>
                  <a:pt x="155234" y="89035"/>
                </a:lnTo>
                <a:lnTo>
                  <a:pt x="152555" y="93714"/>
                </a:lnTo>
                <a:lnTo>
                  <a:pt x="0" y="357984"/>
                </a:lnTo>
                <a:lnTo>
                  <a:pt x="4238" y="376108"/>
                </a:lnTo>
                <a:lnTo>
                  <a:pt x="12189" y="387770"/>
                </a:lnTo>
                <a:lnTo>
                  <a:pt x="21035" y="394343"/>
                </a:lnTo>
                <a:lnTo>
                  <a:pt x="369902" y="396572"/>
                </a:lnTo>
                <a:lnTo>
                  <a:pt x="377781" y="392623"/>
                </a:lnTo>
                <a:lnTo>
                  <a:pt x="386645" y="384498"/>
                </a:lnTo>
                <a:lnTo>
                  <a:pt x="393669" y="370825"/>
                </a:lnTo>
                <a:lnTo>
                  <a:pt x="243376" y="93714"/>
                </a:lnTo>
                <a:lnTo>
                  <a:pt x="240697" y="89035"/>
                </a:lnTo>
                <a:lnTo>
                  <a:pt x="239255" y="83737"/>
                </a:lnTo>
                <a:lnTo>
                  <a:pt x="239255" y="16066"/>
                </a:lnTo>
                <a:lnTo>
                  <a:pt x="177825" y="16066"/>
                </a:lnTo>
                <a:lnTo>
                  <a:pt x="165685" y="14768"/>
                </a:lnTo>
                <a:lnTo>
                  <a:pt x="159090" y="10231"/>
                </a:lnTo>
                <a:lnTo>
                  <a:pt x="156747" y="6822"/>
                </a:lnTo>
                <a:close/>
              </a:path>
              <a:path w="393700" h="396875">
                <a:moveTo>
                  <a:pt x="221629" y="0"/>
                </a:moveTo>
                <a:lnTo>
                  <a:pt x="210025" y="3375"/>
                </a:lnTo>
                <a:lnTo>
                  <a:pt x="203553" y="6054"/>
                </a:lnTo>
                <a:lnTo>
                  <a:pt x="196804" y="9756"/>
                </a:lnTo>
                <a:lnTo>
                  <a:pt x="177825" y="16066"/>
                </a:lnTo>
                <a:lnTo>
                  <a:pt x="239255" y="16066"/>
                </a:lnTo>
                <a:lnTo>
                  <a:pt x="239255" y="6583"/>
                </a:lnTo>
                <a:lnTo>
                  <a:pt x="234099" y="3097"/>
                </a:lnTo>
                <a:lnTo>
                  <a:pt x="221629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15995" y="1647854"/>
            <a:ext cx="51435" cy="51435"/>
          </a:xfrm>
          <a:custGeom>
            <a:avLst/>
            <a:gdLst/>
            <a:ahLst/>
            <a:cxnLst/>
            <a:rect l="l" t="t" r="r" b="b"/>
            <a:pathLst>
              <a:path w="51434" h="51435">
                <a:moveTo>
                  <a:pt x="22809" y="0"/>
                </a:moveTo>
                <a:lnTo>
                  <a:pt x="12239" y="3079"/>
                </a:lnTo>
                <a:lnTo>
                  <a:pt x="3247" y="15143"/>
                </a:lnTo>
                <a:lnTo>
                  <a:pt x="0" y="26698"/>
                </a:lnTo>
                <a:lnTo>
                  <a:pt x="1820" y="37040"/>
                </a:lnTo>
                <a:lnTo>
                  <a:pt x="13989" y="46904"/>
                </a:lnTo>
                <a:lnTo>
                  <a:pt x="25459" y="50886"/>
                </a:lnTo>
                <a:lnTo>
                  <a:pt x="35678" y="49759"/>
                </a:lnTo>
                <a:lnTo>
                  <a:pt x="44095" y="44294"/>
                </a:lnTo>
                <a:lnTo>
                  <a:pt x="45090" y="43236"/>
                </a:lnTo>
                <a:lnTo>
                  <a:pt x="50882" y="32401"/>
                </a:lnTo>
                <a:lnTo>
                  <a:pt x="51204" y="20520"/>
                </a:lnTo>
                <a:lnTo>
                  <a:pt x="46161" y="9580"/>
                </a:lnTo>
                <a:lnTo>
                  <a:pt x="34477" y="2005"/>
                </a:lnTo>
                <a:lnTo>
                  <a:pt x="2280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20762" y="1653240"/>
            <a:ext cx="28575" cy="41275"/>
          </a:xfrm>
          <a:custGeom>
            <a:avLst/>
            <a:gdLst/>
            <a:ahLst/>
            <a:cxnLst/>
            <a:rect l="l" t="t" r="r" b="b"/>
            <a:pathLst>
              <a:path w="28575" h="41275">
                <a:moveTo>
                  <a:pt x="16226" y="0"/>
                </a:moveTo>
                <a:lnTo>
                  <a:pt x="5489" y="6080"/>
                </a:lnTo>
                <a:lnTo>
                  <a:pt x="5081" y="6526"/>
                </a:lnTo>
                <a:lnTo>
                  <a:pt x="0" y="17551"/>
                </a:lnTo>
                <a:lnTo>
                  <a:pt x="1786" y="29251"/>
                </a:lnTo>
                <a:lnTo>
                  <a:pt x="14130" y="38931"/>
                </a:lnTo>
                <a:lnTo>
                  <a:pt x="24641" y="40744"/>
                </a:lnTo>
                <a:lnTo>
                  <a:pt x="25439" y="39255"/>
                </a:lnTo>
                <a:lnTo>
                  <a:pt x="20202" y="37707"/>
                </a:lnTo>
                <a:lnTo>
                  <a:pt x="16106" y="34101"/>
                </a:lnTo>
                <a:lnTo>
                  <a:pt x="10105" y="23626"/>
                </a:lnTo>
                <a:lnTo>
                  <a:pt x="11516" y="11880"/>
                </a:lnTo>
                <a:lnTo>
                  <a:pt x="18188" y="3204"/>
                </a:lnTo>
                <a:lnTo>
                  <a:pt x="23202" y="1085"/>
                </a:lnTo>
                <a:lnTo>
                  <a:pt x="28261" y="954"/>
                </a:lnTo>
                <a:lnTo>
                  <a:pt x="16226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98114" y="1606029"/>
            <a:ext cx="51435" cy="51435"/>
          </a:xfrm>
          <a:custGeom>
            <a:avLst/>
            <a:gdLst/>
            <a:ahLst/>
            <a:cxnLst/>
            <a:rect l="l" t="t" r="r" b="b"/>
            <a:pathLst>
              <a:path w="51434" h="51435">
                <a:moveTo>
                  <a:pt x="22801" y="0"/>
                </a:moveTo>
                <a:lnTo>
                  <a:pt x="12236" y="3076"/>
                </a:lnTo>
                <a:lnTo>
                  <a:pt x="3244" y="15137"/>
                </a:lnTo>
                <a:lnTo>
                  <a:pt x="0" y="26695"/>
                </a:lnTo>
                <a:lnTo>
                  <a:pt x="1821" y="37038"/>
                </a:lnTo>
                <a:lnTo>
                  <a:pt x="13985" y="46904"/>
                </a:lnTo>
                <a:lnTo>
                  <a:pt x="25455" y="50885"/>
                </a:lnTo>
                <a:lnTo>
                  <a:pt x="35675" y="49755"/>
                </a:lnTo>
                <a:lnTo>
                  <a:pt x="44089" y="44289"/>
                </a:lnTo>
                <a:lnTo>
                  <a:pt x="45077" y="43237"/>
                </a:lnTo>
                <a:lnTo>
                  <a:pt x="50874" y="32405"/>
                </a:lnTo>
                <a:lnTo>
                  <a:pt x="51194" y="20531"/>
                </a:lnTo>
                <a:lnTo>
                  <a:pt x="46158" y="9593"/>
                </a:lnTo>
                <a:lnTo>
                  <a:pt x="34469" y="2010"/>
                </a:lnTo>
                <a:lnTo>
                  <a:pt x="2280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02878" y="1611413"/>
            <a:ext cx="28575" cy="41275"/>
          </a:xfrm>
          <a:custGeom>
            <a:avLst/>
            <a:gdLst/>
            <a:ahLst/>
            <a:cxnLst/>
            <a:rect l="l" t="t" r="r" b="b"/>
            <a:pathLst>
              <a:path w="28575" h="41275">
                <a:moveTo>
                  <a:pt x="16212" y="0"/>
                </a:moveTo>
                <a:lnTo>
                  <a:pt x="5481" y="6087"/>
                </a:lnTo>
                <a:lnTo>
                  <a:pt x="5081" y="6525"/>
                </a:lnTo>
                <a:lnTo>
                  <a:pt x="0" y="17554"/>
                </a:lnTo>
                <a:lnTo>
                  <a:pt x="1785" y="29257"/>
                </a:lnTo>
                <a:lnTo>
                  <a:pt x="14129" y="38932"/>
                </a:lnTo>
                <a:lnTo>
                  <a:pt x="24637" y="40743"/>
                </a:lnTo>
                <a:lnTo>
                  <a:pt x="25417" y="39257"/>
                </a:lnTo>
                <a:lnTo>
                  <a:pt x="20190" y="37709"/>
                </a:lnTo>
                <a:lnTo>
                  <a:pt x="16094" y="34100"/>
                </a:lnTo>
                <a:lnTo>
                  <a:pt x="10096" y="23622"/>
                </a:lnTo>
                <a:lnTo>
                  <a:pt x="11513" y="11872"/>
                </a:lnTo>
                <a:lnTo>
                  <a:pt x="18178" y="3215"/>
                </a:lnTo>
                <a:lnTo>
                  <a:pt x="23189" y="1084"/>
                </a:lnTo>
                <a:lnTo>
                  <a:pt x="28249" y="953"/>
                </a:lnTo>
                <a:lnTo>
                  <a:pt x="16212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1035" y="1485082"/>
            <a:ext cx="78740" cy="78105"/>
          </a:xfrm>
          <a:custGeom>
            <a:avLst/>
            <a:gdLst/>
            <a:ahLst/>
            <a:cxnLst/>
            <a:rect l="l" t="t" r="r" b="b"/>
            <a:pathLst>
              <a:path w="78740" h="78105">
                <a:moveTo>
                  <a:pt x="43382" y="0"/>
                </a:moveTo>
                <a:lnTo>
                  <a:pt x="3414" y="22475"/>
                </a:lnTo>
                <a:lnTo>
                  <a:pt x="0" y="34169"/>
                </a:lnTo>
                <a:lnTo>
                  <a:pt x="192" y="45987"/>
                </a:lnTo>
                <a:lnTo>
                  <a:pt x="3894" y="57157"/>
                </a:lnTo>
                <a:lnTo>
                  <a:pt x="11011" y="66907"/>
                </a:lnTo>
                <a:lnTo>
                  <a:pt x="21938" y="74213"/>
                </a:lnTo>
                <a:lnTo>
                  <a:pt x="33653" y="77805"/>
                </a:lnTo>
                <a:lnTo>
                  <a:pt x="45434" y="77795"/>
                </a:lnTo>
                <a:lnTo>
                  <a:pt x="78137" y="43107"/>
                </a:lnTo>
                <a:lnTo>
                  <a:pt x="77553" y="31207"/>
                </a:lnTo>
                <a:lnTo>
                  <a:pt x="73395" y="19931"/>
                </a:lnTo>
                <a:lnTo>
                  <a:pt x="65718" y="10160"/>
                </a:lnTo>
                <a:lnTo>
                  <a:pt x="55053" y="3237"/>
                </a:lnTo>
                <a:lnTo>
                  <a:pt x="4338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68688" y="1492983"/>
            <a:ext cx="45085" cy="62865"/>
          </a:xfrm>
          <a:custGeom>
            <a:avLst/>
            <a:gdLst/>
            <a:ahLst/>
            <a:cxnLst/>
            <a:rect l="l" t="t" r="r" b="b"/>
            <a:pathLst>
              <a:path w="45084" h="62865">
                <a:moveTo>
                  <a:pt x="28700" y="0"/>
                </a:moveTo>
                <a:lnTo>
                  <a:pt x="16848" y="3317"/>
                </a:lnTo>
                <a:lnTo>
                  <a:pt x="7851" y="10371"/>
                </a:lnTo>
                <a:lnTo>
                  <a:pt x="1616" y="21052"/>
                </a:lnTo>
                <a:lnTo>
                  <a:pt x="0" y="32885"/>
                </a:lnTo>
                <a:lnTo>
                  <a:pt x="2917" y="44462"/>
                </a:lnTo>
                <a:lnTo>
                  <a:pt x="10287" y="54379"/>
                </a:lnTo>
                <a:lnTo>
                  <a:pt x="21221" y="60766"/>
                </a:lnTo>
                <a:lnTo>
                  <a:pt x="33255" y="62366"/>
                </a:lnTo>
                <a:lnTo>
                  <a:pt x="44207" y="59484"/>
                </a:lnTo>
                <a:lnTo>
                  <a:pt x="38380" y="59484"/>
                </a:lnTo>
                <a:lnTo>
                  <a:pt x="30543" y="57161"/>
                </a:lnTo>
                <a:lnTo>
                  <a:pt x="24402" y="51721"/>
                </a:lnTo>
                <a:lnTo>
                  <a:pt x="17174" y="41734"/>
                </a:lnTo>
                <a:lnTo>
                  <a:pt x="14853" y="30052"/>
                </a:lnTo>
                <a:lnTo>
                  <a:pt x="17533" y="18374"/>
                </a:lnTo>
                <a:lnTo>
                  <a:pt x="29092" y="6635"/>
                </a:lnTo>
                <a:lnTo>
                  <a:pt x="39161" y="2342"/>
                </a:lnTo>
                <a:lnTo>
                  <a:pt x="28700" y="0"/>
                </a:lnTo>
                <a:close/>
              </a:path>
              <a:path w="45084" h="62865">
                <a:moveTo>
                  <a:pt x="44970" y="59283"/>
                </a:moveTo>
                <a:lnTo>
                  <a:pt x="38380" y="59484"/>
                </a:lnTo>
                <a:lnTo>
                  <a:pt x="44207" y="59484"/>
                </a:lnTo>
                <a:lnTo>
                  <a:pt x="44970" y="59283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72565" y="1150549"/>
            <a:ext cx="2260116" cy="3160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3409" y="1605046"/>
            <a:ext cx="3382267" cy="19228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2661" y="1839230"/>
            <a:ext cx="61594" cy="74930"/>
          </a:xfrm>
          <a:custGeom>
            <a:avLst/>
            <a:gdLst/>
            <a:ahLst/>
            <a:cxnLst/>
            <a:rect l="l" t="t" r="r" b="b"/>
            <a:pathLst>
              <a:path w="61594" h="74930">
                <a:moveTo>
                  <a:pt x="45339" y="0"/>
                </a:moveTo>
                <a:lnTo>
                  <a:pt x="5098" y="17043"/>
                </a:lnTo>
                <a:lnTo>
                  <a:pt x="0" y="44073"/>
                </a:lnTo>
                <a:lnTo>
                  <a:pt x="3721" y="55826"/>
                </a:lnTo>
                <a:lnTo>
                  <a:pt x="12138" y="66787"/>
                </a:lnTo>
                <a:lnTo>
                  <a:pt x="22956" y="72642"/>
                </a:lnTo>
                <a:lnTo>
                  <a:pt x="36684" y="74588"/>
                </a:lnTo>
                <a:lnTo>
                  <a:pt x="49589" y="72941"/>
                </a:lnTo>
                <a:lnTo>
                  <a:pt x="61283" y="68375"/>
                </a:lnTo>
                <a:lnTo>
                  <a:pt x="61283" y="64151"/>
                </a:lnTo>
                <a:lnTo>
                  <a:pt x="28828" y="64151"/>
                </a:lnTo>
                <a:lnTo>
                  <a:pt x="23027" y="61758"/>
                </a:lnTo>
                <a:lnTo>
                  <a:pt x="18766" y="56945"/>
                </a:lnTo>
                <a:lnTo>
                  <a:pt x="14469" y="52148"/>
                </a:lnTo>
                <a:lnTo>
                  <a:pt x="12335" y="45552"/>
                </a:lnTo>
                <a:lnTo>
                  <a:pt x="12335" y="29001"/>
                </a:lnTo>
                <a:lnTo>
                  <a:pt x="14825" y="22372"/>
                </a:lnTo>
                <a:lnTo>
                  <a:pt x="24768" y="12109"/>
                </a:lnTo>
                <a:lnTo>
                  <a:pt x="31135" y="9549"/>
                </a:lnTo>
                <a:lnTo>
                  <a:pt x="57517" y="9549"/>
                </a:lnTo>
                <a:lnTo>
                  <a:pt x="55459" y="1432"/>
                </a:lnTo>
                <a:lnTo>
                  <a:pt x="45339" y="0"/>
                </a:lnTo>
                <a:close/>
              </a:path>
              <a:path w="61594" h="74930">
                <a:moveTo>
                  <a:pt x="61283" y="33695"/>
                </a:moveTo>
                <a:lnTo>
                  <a:pt x="33827" y="33695"/>
                </a:lnTo>
                <a:lnTo>
                  <a:pt x="33827" y="43873"/>
                </a:lnTo>
                <a:lnTo>
                  <a:pt x="49198" y="43873"/>
                </a:lnTo>
                <a:lnTo>
                  <a:pt x="49198" y="61246"/>
                </a:lnTo>
                <a:lnTo>
                  <a:pt x="45531" y="63185"/>
                </a:lnTo>
                <a:lnTo>
                  <a:pt x="41209" y="64151"/>
                </a:lnTo>
                <a:lnTo>
                  <a:pt x="61283" y="64151"/>
                </a:lnTo>
                <a:lnTo>
                  <a:pt x="61283" y="33695"/>
                </a:lnTo>
                <a:close/>
              </a:path>
              <a:path w="61594" h="74930">
                <a:moveTo>
                  <a:pt x="57517" y="9549"/>
                </a:moveTo>
                <a:lnTo>
                  <a:pt x="46649" y="9549"/>
                </a:lnTo>
                <a:lnTo>
                  <a:pt x="53331" y="11417"/>
                </a:lnTo>
                <a:lnTo>
                  <a:pt x="58936" y="15145"/>
                </a:lnTo>
                <a:lnTo>
                  <a:pt x="57517" y="9549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99672" y="1839574"/>
            <a:ext cx="56515" cy="73025"/>
          </a:xfrm>
          <a:custGeom>
            <a:avLst/>
            <a:gdLst/>
            <a:ahLst/>
            <a:cxnLst/>
            <a:rect l="l" t="t" r="r" b="b"/>
            <a:pathLst>
              <a:path w="56515" h="73025">
                <a:moveTo>
                  <a:pt x="27480" y="0"/>
                </a:moveTo>
                <a:lnTo>
                  <a:pt x="0" y="0"/>
                </a:lnTo>
                <a:lnTo>
                  <a:pt x="0" y="73020"/>
                </a:lnTo>
                <a:lnTo>
                  <a:pt x="12073" y="73020"/>
                </a:lnTo>
                <a:lnTo>
                  <a:pt x="12073" y="43388"/>
                </a:lnTo>
                <a:lnTo>
                  <a:pt x="36248" y="43388"/>
                </a:lnTo>
                <a:lnTo>
                  <a:pt x="35146" y="42290"/>
                </a:lnTo>
                <a:lnTo>
                  <a:pt x="31683" y="39828"/>
                </a:lnTo>
                <a:lnTo>
                  <a:pt x="31683" y="39623"/>
                </a:lnTo>
                <a:lnTo>
                  <a:pt x="42651" y="33552"/>
                </a:lnTo>
                <a:lnTo>
                  <a:pt x="12073" y="33552"/>
                </a:lnTo>
                <a:lnTo>
                  <a:pt x="12073" y="9811"/>
                </a:lnTo>
                <a:lnTo>
                  <a:pt x="45448" y="9811"/>
                </a:lnTo>
                <a:lnTo>
                  <a:pt x="44863" y="8607"/>
                </a:lnTo>
                <a:lnTo>
                  <a:pt x="43184" y="6559"/>
                </a:lnTo>
                <a:lnTo>
                  <a:pt x="38910" y="3261"/>
                </a:lnTo>
                <a:lnTo>
                  <a:pt x="36408" y="2036"/>
                </a:lnTo>
                <a:lnTo>
                  <a:pt x="30623" y="393"/>
                </a:lnTo>
                <a:lnTo>
                  <a:pt x="27480" y="0"/>
                </a:lnTo>
                <a:close/>
              </a:path>
              <a:path w="56515" h="73025">
                <a:moveTo>
                  <a:pt x="36248" y="43388"/>
                </a:moveTo>
                <a:lnTo>
                  <a:pt x="16956" y="43388"/>
                </a:lnTo>
                <a:lnTo>
                  <a:pt x="21086" y="43946"/>
                </a:lnTo>
                <a:lnTo>
                  <a:pt x="24478" y="45732"/>
                </a:lnTo>
                <a:lnTo>
                  <a:pt x="27526" y="48850"/>
                </a:lnTo>
                <a:lnTo>
                  <a:pt x="28538" y="50148"/>
                </a:lnTo>
                <a:lnTo>
                  <a:pt x="29562" y="51672"/>
                </a:lnTo>
                <a:lnTo>
                  <a:pt x="30623" y="53471"/>
                </a:lnTo>
                <a:lnTo>
                  <a:pt x="42278" y="73020"/>
                </a:lnTo>
                <a:lnTo>
                  <a:pt x="56436" y="73020"/>
                </a:lnTo>
                <a:lnTo>
                  <a:pt x="43458" y="52483"/>
                </a:lnTo>
                <a:lnTo>
                  <a:pt x="40565" y="48304"/>
                </a:lnTo>
                <a:lnTo>
                  <a:pt x="37932" y="45064"/>
                </a:lnTo>
                <a:lnTo>
                  <a:pt x="36248" y="43388"/>
                </a:lnTo>
                <a:close/>
              </a:path>
              <a:path w="56515" h="73025">
                <a:moveTo>
                  <a:pt x="45448" y="9811"/>
                </a:moveTo>
                <a:lnTo>
                  <a:pt x="26395" y="9811"/>
                </a:lnTo>
                <a:lnTo>
                  <a:pt x="29574" y="10799"/>
                </a:lnTo>
                <a:lnTo>
                  <a:pt x="33994" y="14752"/>
                </a:lnTo>
                <a:lnTo>
                  <a:pt x="35088" y="17468"/>
                </a:lnTo>
                <a:lnTo>
                  <a:pt x="35088" y="22896"/>
                </a:lnTo>
                <a:lnTo>
                  <a:pt x="24027" y="33552"/>
                </a:lnTo>
                <a:lnTo>
                  <a:pt x="42651" y="33552"/>
                </a:lnTo>
                <a:lnTo>
                  <a:pt x="44863" y="30897"/>
                </a:lnTo>
                <a:lnTo>
                  <a:pt x="45969" y="28980"/>
                </a:lnTo>
                <a:lnTo>
                  <a:pt x="47493" y="24633"/>
                </a:lnTo>
                <a:lnTo>
                  <a:pt x="47862" y="22290"/>
                </a:lnTo>
                <a:lnTo>
                  <a:pt x="47862" y="16407"/>
                </a:lnTo>
                <a:lnTo>
                  <a:pt x="47268" y="13514"/>
                </a:lnTo>
                <a:lnTo>
                  <a:pt x="46055" y="11061"/>
                </a:lnTo>
                <a:lnTo>
                  <a:pt x="45448" y="9811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64610" y="1839574"/>
            <a:ext cx="41275" cy="73025"/>
          </a:xfrm>
          <a:custGeom>
            <a:avLst/>
            <a:gdLst/>
            <a:ahLst/>
            <a:cxnLst/>
            <a:rect l="l" t="t" r="r" b="b"/>
            <a:pathLst>
              <a:path w="41275" h="73025">
                <a:moveTo>
                  <a:pt x="39349" y="0"/>
                </a:moveTo>
                <a:lnTo>
                  <a:pt x="0" y="0"/>
                </a:lnTo>
                <a:lnTo>
                  <a:pt x="0" y="73020"/>
                </a:lnTo>
                <a:lnTo>
                  <a:pt x="40992" y="73020"/>
                </a:lnTo>
                <a:lnTo>
                  <a:pt x="40992" y="62782"/>
                </a:lnTo>
                <a:lnTo>
                  <a:pt x="12109" y="62782"/>
                </a:lnTo>
                <a:lnTo>
                  <a:pt x="12109" y="41184"/>
                </a:lnTo>
                <a:lnTo>
                  <a:pt x="37231" y="41184"/>
                </a:lnTo>
                <a:lnTo>
                  <a:pt x="37231" y="30967"/>
                </a:lnTo>
                <a:lnTo>
                  <a:pt x="12109" y="30967"/>
                </a:lnTo>
                <a:lnTo>
                  <a:pt x="12109" y="10286"/>
                </a:lnTo>
                <a:lnTo>
                  <a:pt x="39349" y="10286"/>
                </a:lnTo>
                <a:lnTo>
                  <a:pt x="39349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18593" y="1839574"/>
            <a:ext cx="41275" cy="73025"/>
          </a:xfrm>
          <a:custGeom>
            <a:avLst/>
            <a:gdLst/>
            <a:ahLst/>
            <a:cxnLst/>
            <a:rect l="l" t="t" r="r" b="b"/>
            <a:pathLst>
              <a:path w="41275" h="73025">
                <a:moveTo>
                  <a:pt x="39361" y="0"/>
                </a:moveTo>
                <a:lnTo>
                  <a:pt x="0" y="0"/>
                </a:lnTo>
                <a:lnTo>
                  <a:pt x="0" y="73020"/>
                </a:lnTo>
                <a:lnTo>
                  <a:pt x="40992" y="73020"/>
                </a:lnTo>
                <a:lnTo>
                  <a:pt x="40992" y="62782"/>
                </a:lnTo>
                <a:lnTo>
                  <a:pt x="12106" y="62782"/>
                </a:lnTo>
                <a:lnTo>
                  <a:pt x="12106" y="41184"/>
                </a:lnTo>
                <a:lnTo>
                  <a:pt x="37231" y="41184"/>
                </a:lnTo>
                <a:lnTo>
                  <a:pt x="37231" y="30967"/>
                </a:lnTo>
                <a:lnTo>
                  <a:pt x="12106" y="30967"/>
                </a:lnTo>
                <a:lnTo>
                  <a:pt x="12106" y="10286"/>
                </a:lnTo>
                <a:lnTo>
                  <a:pt x="39361" y="10286"/>
                </a:lnTo>
                <a:lnTo>
                  <a:pt x="39361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2576" y="1839574"/>
            <a:ext cx="62230" cy="73025"/>
          </a:xfrm>
          <a:custGeom>
            <a:avLst/>
            <a:gdLst/>
            <a:ahLst/>
            <a:cxnLst/>
            <a:rect l="l" t="t" r="r" b="b"/>
            <a:pathLst>
              <a:path w="62230" h="73025">
                <a:moveTo>
                  <a:pt x="14096" y="0"/>
                </a:moveTo>
                <a:lnTo>
                  <a:pt x="0" y="0"/>
                </a:lnTo>
                <a:lnTo>
                  <a:pt x="0" y="73020"/>
                </a:lnTo>
                <a:lnTo>
                  <a:pt x="11713" y="73020"/>
                </a:lnTo>
                <a:lnTo>
                  <a:pt x="11713" y="20025"/>
                </a:lnTo>
                <a:lnTo>
                  <a:pt x="11561" y="16681"/>
                </a:lnTo>
                <a:lnTo>
                  <a:pt x="11311" y="15121"/>
                </a:lnTo>
                <a:lnTo>
                  <a:pt x="23828" y="15121"/>
                </a:lnTo>
                <a:lnTo>
                  <a:pt x="14096" y="0"/>
                </a:lnTo>
                <a:close/>
              </a:path>
              <a:path w="62230" h="73025">
                <a:moveTo>
                  <a:pt x="23828" y="15121"/>
                </a:moveTo>
                <a:lnTo>
                  <a:pt x="11606" y="15121"/>
                </a:lnTo>
                <a:lnTo>
                  <a:pt x="13798" y="19348"/>
                </a:lnTo>
                <a:lnTo>
                  <a:pt x="48694" y="73020"/>
                </a:lnTo>
                <a:lnTo>
                  <a:pt x="61923" y="73020"/>
                </a:lnTo>
                <a:lnTo>
                  <a:pt x="61923" y="56887"/>
                </a:lnTo>
                <a:lnTo>
                  <a:pt x="50575" y="56887"/>
                </a:lnTo>
                <a:lnTo>
                  <a:pt x="50160" y="56055"/>
                </a:lnTo>
                <a:lnTo>
                  <a:pt x="49231" y="54577"/>
                </a:lnTo>
                <a:lnTo>
                  <a:pt x="23828" y="15121"/>
                </a:lnTo>
                <a:close/>
              </a:path>
              <a:path w="62230" h="73025">
                <a:moveTo>
                  <a:pt x="61923" y="0"/>
                </a:moveTo>
                <a:lnTo>
                  <a:pt x="50255" y="0"/>
                </a:lnTo>
                <a:lnTo>
                  <a:pt x="50255" y="51672"/>
                </a:lnTo>
                <a:lnTo>
                  <a:pt x="50447" y="54946"/>
                </a:lnTo>
                <a:lnTo>
                  <a:pt x="50779" y="56887"/>
                </a:lnTo>
                <a:lnTo>
                  <a:pt x="61923" y="56887"/>
                </a:lnTo>
                <a:lnTo>
                  <a:pt x="6192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62239" y="1964324"/>
            <a:ext cx="55880" cy="74930"/>
          </a:xfrm>
          <a:custGeom>
            <a:avLst/>
            <a:gdLst/>
            <a:ahLst/>
            <a:cxnLst/>
            <a:rect l="l" t="t" r="r" b="b"/>
            <a:pathLst>
              <a:path w="55880" h="74930">
                <a:moveTo>
                  <a:pt x="45262" y="0"/>
                </a:moveTo>
                <a:lnTo>
                  <a:pt x="5518" y="16387"/>
                </a:lnTo>
                <a:lnTo>
                  <a:pt x="0" y="42992"/>
                </a:lnTo>
                <a:lnTo>
                  <a:pt x="3204" y="55206"/>
                </a:lnTo>
                <a:lnTo>
                  <a:pt x="10771" y="66011"/>
                </a:lnTo>
                <a:lnTo>
                  <a:pt x="21437" y="72491"/>
                </a:lnTo>
                <a:lnTo>
                  <a:pt x="34824" y="74656"/>
                </a:lnTo>
                <a:lnTo>
                  <a:pt x="42993" y="74656"/>
                </a:lnTo>
                <a:lnTo>
                  <a:pt x="49839" y="73215"/>
                </a:lnTo>
                <a:lnTo>
                  <a:pt x="55341" y="70371"/>
                </a:lnTo>
                <a:lnTo>
                  <a:pt x="55341" y="64058"/>
                </a:lnTo>
                <a:lnTo>
                  <a:pt x="29945" y="64058"/>
                </a:lnTo>
                <a:lnTo>
                  <a:pt x="23931" y="61678"/>
                </a:lnTo>
                <a:lnTo>
                  <a:pt x="19347" y="56893"/>
                </a:lnTo>
                <a:lnTo>
                  <a:pt x="14750" y="52141"/>
                </a:lnTo>
                <a:lnTo>
                  <a:pt x="12464" y="45713"/>
                </a:lnTo>
                <a:lnTo>
                  <a:pt x="12464" y="29223"/>
                </a:lnTo>
                <a:lnTo>
                  <a:pt x="14918" y="22472"/>
                </a:lnTo>
                <a:lnTo>
                  <a:pt x="19810" y="17400"/>
                </a:lnTo>
                <a:lnTo>
                  <a:pt x="24730" y="12352"/>
                </a:lnTo>
                <a:lnTo>
                  <a:pt x="31133" y="9816"/>
                </a:lnTo>
                <a:lnTo>
                  <a:pt x="54949" y="9816"/>
                </a:lnTo>
                <a:lnTo>
                  <a:pt x="54227" y="1733"/>
                </a:lnTo>
                <a:lnTo>
                  <a:pt x="45262" y="0"/>
                </a:lnTo>
                <a:close/>
              </a:path>
              <a:path w="55880" h="74930">
                <a:moveTo>
                  <a:pt x="55341" y="59166"/>
                </a:moveTo>
                <a:lnTo>
                  <a:pt x="50290" y="62416"/>
                </a:lnTo>
                <a:lnTo>
                  <a:pt x="44313" y="64058"/>
                </a:lnTo>
                <a:lnTo>
                  <a:pt x="55341" y="64058"/>
                </a:lnTo>
                <a:lnTo>
                  <a:pt x="55341" y="59166"/>
                </a:lnTo>
                <a:close/>
              </a:path>
              <a:path w="55880" h="74930">
                <a:moveTo>
                  <a:pt x="54949" y="9816"/>
                </a:moveTo>
                <a:lnTo>
                  <a:pt x="44980" y="9816"/>
                </a:lnTo>
                <a:lnTo>
                  <a:pt x="50421" y="11279"/>
                </a:lnTo>
                <a:lnTo>
                  <a:pt x="55341" y="14196"/>
                </a:lnTo>
                <a:lnTo>
                  <a:pt x="54949" y="9816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26966" y="1964400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125" y="0"/>
                </a:moveTo>
                <a:lnTo>
                  <a:pt x="16283" y="4928"/>
                </a:lnTo>
                <a:lnTo>
                  <a:pt x="5031" y="15708"/>
                </a:lnTo>
                <a:lnTo>
                  <a:pt x="1143" y="26932"/>
                </a:lnTo>
                <a:lnTo>
                  <a:pt x="0" y="42620"/>
                </a:lnTo>
                <a:lnTo>
                  <a:pt x="3201" y="54843"/>
                </a:lnTo>
                <a:lnTo>
                  <a:pt x="10616" y="65708"/>
                </a:lnTo>
                <a:lnTo>
                  <a:pt x="21225" y="72353"/>
                </a:lnTo>
                <a:lnTo>
                  <a:pt x="34569" y="74568"/>
                </a:lnTo>
                <a:lnTo>
                  <a:pt x="37402" y="74484"/>
                </a:lnTo>
                <a:lnTo>
                  <a:pt x="50198" y="71461"/>
                </a:lnTo>
                <a:lnTo>
                  <a:pt x="60411" y="64041"/>
                </a:lnTo>
                <a:lnTo>
                  <a:pt x="28034" y="63973"/>
                </a:lnTo>
                <a:lnTo>
                  <a:pt x="22688" y="61495"/>
                </a:lnTo>
                <a:lnTo>
                  <a:pt x="14556" y="51601"/>
                </a:lnTo>
                <a:lnTo>
                  <a:pt x="12508" y="45042"/>
                </a:lnTo>
                <a:lnTo>
                  <a:pt x="12508" y="28790"/>
                </a:lnTo>
                <a:lnTo>
                  <a:pt x="14605" y="22216"/>
                </a:lnTo>
                <a:lnTo>
                  <a:pt x="23008" y="12240"/>
                </a:lnTo>
                <a:lnTo>
                  <a:pt x="28452" y="9740"/>
                </a:lnTo>
                <a:lnTo>
                  <a:pt x="59108" y="9740"/>
                </a:lnTo>
                <a:lnTo>
                  <a:pt x="54644" y="4429"/>
                </a:lnTo>
                <a:lnTo>
                  <a:pt x="43822" y="661"/>
                </a:lnTo>
                <a:lnTo>
                  <a:pt x="27125" y="0"/>
                </a:lnTo>
                <a:close/>
              </a:path>
              <a:path w="69215" h="74930">
                <a:moveTo>
                  <a:pt x="59108" y="9740"/>
                </a:moveTo>
                <a:lnTo>
                  <a:pt x="42012" y="9740"/>
                </a:lnTo>
                <a:lnTo>
                  <a:pt x="47441" y="12121"/>
                </a:lnTo>
                <a:lnTo>
                  <a:pt x="55274" y="21621"/>
                </a:lnTo>
                <a:lnTo>
                  <a:pt x="57228" y="28385"/>
                </a:lnTo>
                <a:lnTo>
                  <a:pt x="57228" y="45588"/>
                </a:lnTo>
                <a:lnTo>
                  <a:pt x="55192" y="52171"/>
                </a:lnTo>
                <a:lnTo>
                  <a:pt x="51181" y="56899"/>
                </a:lnTo>
                <a:lnTo>
                  <a:pt x="47121" y="61614"/>
                </a:lnTo>
                <a:lnTo>
                  <a:pt x="41607" y="63973"/>
                </a:lnTo>
                <a:lnTo>
                  <a:pt x="60454" y="63973"/>
                </a:lnTo>
                <a:lnTo>
                  <a:pt x="65658" y="55972"/>
                </a:lnTo>
                <a:lnTo>
                  <a:pt x="68606" y="44345"/>
                </a:lnTo>
                <a:lnTo>
                  <a:pt x="69081" y="27271"/>
                </a:lnTo>
                <a:lnTo>
                  <a:pt x="64578" y="16247"/>
                </a:lnTo>
                <a:lnTo>
                  <a:pt x="59108" y="974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0270" y="1964734"/>
            <a:ext cx="62230" cy="73025"/>
          </a:xfrm>
          <a:custGeom>
            <a:avLst/>
            <a:gdLst/>
            <a:ahLst/>
            <a:cxnLst/>
            <a:rect l="l" t="t" r="r" b="b"/>
            <a:pathLst>
              <a:path w="62230" h="73025">
                <a:moveTo>
                  <a:pt x="14109" y="0"/>
                </a:moveTo>
                <a:lnTo>
                  <a:pt x="0" y="0"/>
                </a:lnTo>
                <a:lnTo>
                  <a:pt x="0" y="73020"/>
                </a:lnTo>
                <a:lnTo>
                  <a:pt x="11713" y="73020"/>
                </a:lnTo>
                <a:lnTo>
                  <a:pt x="11686" y="19333"/>
                </a:lnTo>
                <a:lnTo>
                  <a:pt x="11585" y="16678"/>
                </a:lnTo>
                <a:lnTo>
                  <a:pt x="11298" y="15108"/>
                </a:lnTo>
                <a:lnTo>
                  <a:pt x="23831" y="15108"/>
                </a:lnTo>
                <a:lnTo>
                  <a:pt x="14109" y="0"/>
                </a:lnTo>
                <a:close/>
              </a:path>
              <a:path w="62230" h="73025">
                <a:moveTo>
                  <a:pt x="23831" y="15108"/>
                </a:moveTo>
                <a:lnTo>
                  <a:pt x="11594" y="15108"/>
                </a:lnTo>
                <a:lnTo>
                  <a:pt x="13798" y="19333"/>
                </a:lnTo>
                <a:lnTo>
                  <a:pt x="48682" y="73020"/>
                </a:lnTo>
                <a:lnTo>
                  <a:pt x="61923" y="73020"/>
                </a:lnTo>
                <a:lnTo>
                  <a:pt x="61923" y="56875"/>
                </a:lnTo>
                <a:lnTo>
                  <a:pt x="50566" y="56875"/>
                </a:lnTo>
                <a:lnTo>
                  <a:pt x="50173" y="56064"/>
                </a:lnTo>
                <a:lnTo>
                  <a:pt x="49243" y="54565"/>
                </a:lnTo>
                <a:lnTo>
                  <a:pt x="47826" y="52398"/>
                </a:lnTo>
                <a:lnTo>
                  <a:pt x="23831" y="15108"/>
                </a:lnTo>
                <a:close/>
              </a:path>
              <a:path w="62230" h="73025">
                <a:moveTo>
                  <a:pt x="61923" y="0"/>
                </a:moveTo>
                <a:lnTo>
                  <a:pt x="50267" y="0"/>
                </a:lnTo>
                <a:lnTo>
                  <a:pt x="50267" y="51672"/>
                </a:lnTo>
                <a:lnTo>
                  <a:pt x="50435" y="54934"/>
                </a:lnTo>
                <a:lnTo>
                  <a:pt x="50767" y="56875"/>
                </a:lnTo>
                <a:lnTo>
                  <a:pt x="61923" y="56875"/>
                </a:lnTo>
                <a:lnTo>
                  <a:pt x="61923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83087" y="1964710"/>
            <a:ext cx="54610" cy="73660"/>
          </a:xfrm>
          <a:custGeom>
            <a:avLst/>
            <a:gdLst/>
            <a:ahLst/>
            <a:cxnLst/>
            <a:rect l="l" t="t" r="r" b="b"/>
            <a:pathLst>
              <a:path w="54609" h="73660">
                <a:moveTo>
                  <a:pt x="33064" y="10299"/>
                </a:moveTo>
                <a:lnTo>
                  <a:pt x="20942" y="10299"/>
                </a:lnTo>
                <a:lnTo>
                  <a:pt x="20942" y="73045"/>
                </a:lnTo>
                <a:lnTo>
                  <a:pt x="33064" y="73045"/>
                </a:lnTo>
                <a:lnTo>
                  <a:pt x="33064" y="10299"/>
                </a:lnTo>
                <a:close/>
              </a:path>
              <a:path w="54609" h="73660">
                <a:moveTo>
                  <a:pt x="54044" y="0"/>
                </a:moveTo>
                <a:lnTo>
                  <a:pt x="0" y="0"/>
                </a:lnTo>
                <a:lnTo>
                  <a:pt x="0" y="10299"/>
                </a:lnTo>
                <a:lnTo>
                  <a:pt x="54044" y="10299"/>
                </a:lnTo>
                <a:lnTo>
                  <a:pt x="54044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47823" y="1964734"/>
            <a:ext cx="56515" cy="73025"/>
          </a:xfrm>
          <a:custGeom>
            <a:avLst/>
            <a:gdLst/>
            <a:ahLst/>
            <a:cxnLst/>
            <a:rect l="l" t="t" r="r" b="b"/>
            <a:pathLst>
              <a:path w="56515" h="73025">
                <a:moveTo>
                  <a:pt x="27465" y="0"/>
                </a:moveTo>
                <a:lnTo>
                  <a:pt x="0" y="0"/>
                </a:lnTo>
                <a:lnTo>
                  <a:pt x="0" y="73020"/>
                </a:lnTo>
                <a:lnTo>
                  <a:pt x="12060" y="73020"/>
                </a:lnTo>
                <a:lnTo>
                  <a:pt x="12060" y="43373"/>
                </a:lnTo>
                <a:lnTo>
                  <a:pt x="36245" y="43373"/>
                </a:lnTo>
                <a:lnTo>
                  <a:pt x="35146" y="42278"/>
                </a:lnTo>
                <a:lnTo>
                  <a:pt x="31680" y="39812"/>
                </a:lnTo>
                <a:lnTo>
                  <a:pt x="31680" y="39611"/>
                </a:lnTo>
                <a:lnTo>
                  <a:pt x="42637" y="33540"/>
                </a:lnTo>
                <a:lnTo>
                  <a:pt x="12060" y="33540"/>
                </a:lnTo>
                <a:lnTo>
                  <a:pt x="12060" y="9820"/>
                </a:lnTo>
                <a:lnTo>
                  <a:pt x="45461" y="9820"/>
                </a:lnTo>
                <a:lnTo>
                  <a:pt x="44860" y="8595"/>
                </a:lnTo>
                <a:lnTo>
                  <a:pt x="43196" y="6547"/>
                </a:lnTo>
                <a:lnTo>
                  <a:pt x="38907" y="3249"/>
                </a:lnTo>
                <a:lnTo>
                  <a:pt x="36396" y="2023"/>
                </a:lnTo>
                <a:lnTo>
                  <a:pt x="30623" y="380"/>
                </a:lnTo>
                <a:lnTo>
                  <a:pt x="27465" y="0"/>
                </a:lnTo>
                <a:close/>
              </a:path>
              <a:path w="56515" h="73025">
                <a:moveTo>
                  <a:pt x="36245" y="43373"/>
                </a:moveTo>
                <a:lnTo>
                  <a:pt x="16965" y="43373"/>
                </a:lnTo>
                <a:lnTo>
                  <a:pt x="21098" y="43958"/>
                </a:lnTo>
                <a:lnTo>
                  <a:pt x="24466" y="45719"/>
                </a:lnTo>
                <a:lnTo>
                  <a:pt x="27514" y="48850"/>
                </a:lnTo>
                <a:lnTo>
                  <a:pt x="28526" y="50136"/>
                </a:lnTo>
                <a:lnTo>
                  <a:pt x="29562" y="51672"/>
                </a:lnTo>
                <a:lnTo>
                  <a:pt x="30611" y="53458"/>
                </a:lnTo>
                <a:lnTo>
                  <a:pt x="42278" y="73020"/>
                </a:lnTo>
                <a:lnTo>
                  <a:pt x="56433" y="73020"/>
                </a:lnTo>
                <a:lnTo>
                  <a:pt x="43433" y="52492"/>
                </a:lnTo>
                <a:lnTo>
                  <a:pt x="40550" y="48289"/>
                </a:lnTo>
                <a:lnTo>
                  <a:pt x="37944" y="45064"/>
                </a:lnTo>
                <a:lnTo>
                  <a:pt x="36245" y="43373"/>
                </a:lnTo>
                <a:close/>
              </a:path>
              <a:path w="56515" h="73025">
                <a:moveTo>
                  <a:pt x="45461" y="9820"/>
                </a:moveTo>
                <a:lnTo>
                  <a:pt x="26407" y="9820"/>
                </a:lnTo>
                <a:lnTo>
                  <a:pt x="29562" y="10799"/>
                </a:lnTo>
                <a:lnTo>
                  <a:pt x="31775" y="12761"/>
                </a:lnTo>
                <a:lnTo>
                  <a:pt x="33979" y="14740"/>
                </a:lnTo>
                <a:lnTo>
                  <a:pt x="35097" y="17477"/>
                </a:lnTo>
                <a:lnTo>
                  <a:pt x="35097" y="22893"/>
                </a:lnTo>
                <a:lnTo>
                  <a:pt x="24024" y="33540"/>
                </a:lnTo>
                <a:lnTo>
                  <a:pt x="42637" y="33540"/>
                </a:lnTo>
                <a:lnTo>
                  <a:pt x="47862" y="22274"/>
                </a:lnTo>
                <a:lnTo>
                  <a:pt x="47862" y="16395"/>
                </a:lnTo>
                <a:lnTo>
                  <a:pt x="47265" y="13523"/>
                </a:lnTo>
                <a:lnTo>
                  <a:pt x="46064" y="11048"/>
                </a:lnTo>
                <a:lnTo>
                  <a:pt x="45461" y="982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07274" y="1964397"/>
            <a:ext cx="69215" cy="74930"/>
          </a:xfrm>
          <a:custGeom>
            <a:avLst/>
            <a:gdLst/>
            <a:ahLst/>
            <a:cxnLst/>
            <a:rect l="l" t="t" r="r" b="b"/>
            <a:pathLst>
              <a:path w="69215" h="74930">
                <a:moveTo>
                  <a:pt x="27126" y="0"/>
                </a:moveTo>
                <a:lnTo>
                  <a:pt x="16286" y="4926"/>
                </a:lnTo>
                <a:lnTo>
                  <a:pt x="5035" y="15706"/>
                </a:lnTo>
                <a:lnTo>
                  <a:pt x="1144" y="26930"/>
                </a:lnTo>
                <a:lnTo>
                  <a:pt x="0" y="42615"/>
                </a:lnTo>
                <a:lnTo>
                  <a:pt x="3194" y="54841"/>
                </a:lnTo>
                <a:lnTo>
                  <a:pt x="10607" y="65705"/>
                </a:lnTo>
                <a:lnTo>
                  <a:pt x="21211" y="72354"/>
                </a:lnTo>
                <a:lnTo>
                  <a:pt x="34559" y="74570"/>
                </a:lnTo>
                <a:lnTo>
                  <a:pt x="37402" y="74486"/>
                </a:lnTo>
                <a:lnTo>
                  <a:pt x="50196" y="71462"/>
                </a:lnTo>
                <a:lnTo>
                  <a:pt x="60409" y="64046"/>
                </a:lnTo>
                <a:lnTo>
                  <a:pt x="28036" y="63976"/>
                </a:lnTo>
                <a:lnTo>
                  <a:pt x="22690" y="61498"/>
                </a:lnTo>
                <a:lnTo>
                  <a:pt x="18605" y="56557"/>
                </a:lnTo>
                <a:lnTo>
                  <a:pt x="14558" y="51604"/>
                </a:lnTo>
                <a:lnTo>
                  <a:pt x="12497" y="45044"/>
                </a:lnTo>
                <a:lnTo>
                  <a:pt x="12497" y="28793"/>
                </a:lnTo>
                <a:lnTo>
                  <a:pt x="14606" y="22218"/>
                </a:lnTo>
                <a:lnTo>
                  <a:pt x="22998" y="12242"/>
                </a:lnTo>
                <a:lnTo>
                  <a:pt x="28441" y="9743"/>
                </a:lnTo>
                <a:lnTo>
                  <a:pt x="59103" y="9743"/>
                </a:lnTo>
                <a:lnTo>
                  <a:pt x="54638" y="4431"/>
                </a:lnTo>
                <a:lnTo>
                  <a:pt x="43815" y="663"/>
                </a:lnTo>
                <a:lnTo>
                  <a:pt x="27126" y="0"/>
                </a:lnTo>
                <a:close/>
              </a:path>
              <a:path w="69215" h="74930">
                <a:moveTo>
                  <a:pt x="59103" y="9743"/>
                </a:moveTo>
                <a:lnTo>
                  <a:pt x="42014" y="9743"/>
                </a:lnTo>
                <a:lnTo>
                  <a:pt x="47430" y="12123"/>
                </a:lnTo>
                <a:lnTo>
                  <a:pt x="55264" y="21624"/>
                </a:lnTo>
                <a:lnTo>
                  <a:pt x="57230" y="28387"/>
                </a:lnTo>
                <a:lnTo>
                  <a:pt x="57230" y="45590"/>
                </a:lnTo>
                <a:lnTo>
                  <a:pt x="55194" y="52174"/>
                </a:lnTo>
                <a:lnTo>
                  <a:pt x="51170" y="56901"/>
                </a:lnTo>
                <a:lnTo>
                  <a:pt x="47110" y="61616"/>
                </a:lnTo>
                <a:lnTo>
                  <a:pt x="41609" y="63976"/>
                </a:lnTo>
                <a:lnTo>
                  <a:pt x="60455" y="63976"/>
                </a:lnTo>
                <a:lnTo>
                  <a:pt x="65650" y="55977"/>
                </a:lnTo>
                <a:lnTo>
                  <a:pt x="68597" y="44349"/>
                </a:lnTo>
                <a:lnTo>
                  <a:pt x="69073" y="27275"/>
                </a:lnTo>
                <a:lnTo>
                  <a:pt x="64574" y="16250"/>
                </a:lnTo>
                <a:lnTo>
                  <a:pt x="59103" y="9743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90567" y="1964734"/>
            <a:ext cx="40640" cy="73025"/>
          </a:xfrm>
          <a:custGeom>
            <a:avLst/>
            <a:gdLst/>
            <a:ahLst/>
            <a:cxnLst/>
            <a:rect l="l" t="t" r="r" b="b"/>
            <a:pathLst>
              <a:path w="40640" h="73025">
                <a:moveTo>
                  <a:pt x="12118" y="0"/>
                </a:moveTo>
                <a:lnTo>
                  <a:pt x="0" y="0"/>
                </a:lnTo>
                <a:lnTo>
                  <a:pt x="0" y="73020"/>
                </a:lnTo>
                <a:lnTo>
                  <a:pt x="40443" y="73020"/>
                </a:lnTo>
                <a:lnTo>
                  <a:pt x="40443" y="62791"/>
                </a:lnTo>
                <a:lnTo>
                  <a:pt x="12118" y="62791"/>
                </a:lnTo>
                <a:lnTo>
                  <a:pt x="12118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97113" y="1089004"/>
            <a:ext cx="396240" cy="396240"/>
          </a:xfrm>
          <a:custGeom>
            <a:avLst/>
            <a:gdLst/>
            <a:ahLst/>
            <a:cxnLst/>
            <a:rect l="l" t="t" r="r" b="b"/>
            <a:pathLst>
              <a:path w="396240" h="396240">
                <a:moveTo>
                  <a:pt x="277880" y="350187"/>
                </a:moveTo>
                <a:lnTo>
                  <a:pt x="118085" y="350187"/>
                </a:lnTo>
                <a:lnTo>
                  <a:pt x="126275" y="350651"/>
                </a:lnTo>
                <a:lnTo>
                  <a:pt x="133481" y="353686"/>
                </a:lnTo>
                <a:lnTo>
                  <a:pt x="133755" y="353793"/>
                </a:lnTo>
                <a:lnTo>
                  <a:pt x="140851" y="356759"/>
                </a:lnTo>
                <a:lnTo>
                  <a:pt x="146910" y="362154"/>
                </a:lnTo>
                <a:lnTo>
                  <a:pt x="149696" y="369344"/>
                </a:lnTo>
                <a:lnTo>
                  <a:pt x="156487" y="380865"/>
                </a:lnTo>
                <a:lnTo>
                  <a:pt x="166456" y="389587"/>
                </a:lnTo>
                <a:lnTo>
                  <a:pt x="178806" y="394790"/>
                </a:lnTo>
                <a:lnTo>
                  <a:pt x="207358" y="395953"/>
                </a:lnTo>
                <a:lnTo>
                  <a:pt x="220919" y="393697"/>
                </a:lnTo>
                <a:lnTo>
                  <a:pt x="232669" y="387411"/>
                </a:lnTo>
                <a:lnTo>
                  <a:pt x="241809" y="377813"/>
                </a:lnTo>
                <a:lnTo>
                  <a:pt x="250144" y="363372"/>
                </a:lnTo>
                <a:lnTo>
                  <a:pt x="258185" y="355853"/>
                </a:lnTo>
                <a:lnTo>
                  <a:pt x="262484" y="353686"/>
                </a:lnTo>
                <a:lnTo>
                  <a:pt x="269687" y="350651"/>
                </a:lnTo>
                <a:lnTo>
                  <a:pt x="277880" y="350187"/>
                </a:lnTo>
                <a:close/>
              </a:path>
              <a:path w="396240" h="396240">
                <a:moveTo>
                  <a:pt x="99060" y="39416"/>
                </a:moveTo>
                <a:lnTo>
                  <a:pt x="51349" y="64626"/>
                </a:lnTo>
                <a:lnTo>
                  <a:pt x="39358" y="98543"/>
                </a:lnTo>
                <a:lnTo>
                  <a:pt x="42412" y="110430"/>
                </a:lnTo>
                <a:lnTo>
                  <a:pt x="45765" y="118073"/>
                </a:lnTo>
                <a:lnTo>
                  <a:pt x="45302" y="126266"/>
                </a:lnTo>
                <a:lnTo>
                  <a:pt x="42147" y="133743"/>
                </a:lnTo>
                <a:lnTo>
                  <a:pt x="39194" y="140863"/>
                </a:lnTo>
                <a:lnTo>
                  <a:pt x="33790" y="146898"/>
                </a:lnTo>
                <a:lnTo>
                  <a:pt x="1164" y="178798"/>
                </a:lnTo>
                <a:lnTo>
                  <a:pt x="0" y="207346"/>
                </a:lnTo>
                <a:lnTo>
                  <a:pt x="2255" y="220911"/>
                </a:lnTo>
                <a:lnTo>
                  <a:pt x="8541" y="232660"/>
                </a:lnTo>
                <a:lnTo>
                  <a:pt x="18138" y="241798"/>
                </a:lnTo>
                <a:lnTo>
                  <a:pt x="32578" y="250136"/>
                </a:lnTo>
                <a:lnTo>
                  <a:pt x="40095" y="258177"/>
                </a:lnTo>
                <a:lnTo>
                  <a:pt x="42290" y="262472"/>
                </a:lnTo>
                <a:lnTo>
                  <a:pt x="45302" y="269702"/>
                </a:lnTo>
                <a:lnTo>
                  <a:pt x="45765" y="277867"/>
                </a:lnTo>
                <a:lnTo>
                  <a:pt x="42623" y="285036"/>
                </a:lnTo>
                <a:lnTo>
                  <a:pt x="39417" y="296894"/>
                </a:lnTo>
                <a:lnTo>
                  <a:pt x="64626" y="344603"/>
                </a:lnTo>
                <a:lnTo>
                  <a:pt x="98540" y="356599"/>
                </a:lnTo>
                <a:lnTo>
                  <a:pt x="110431" y="353543"/>
                </a:lnTo>
                <a:lnTo>
                  <a:pt x="118085" y="350187"/>
                </a:lnTo>
                <a:lnTo>
                  <a:pt x="323671" y="350187"/>
                </a:lnTo>
                <a:lnTo>
                  <a:pt x="330943" y="344993"/>
                </a:lnTo>
                <a:lnTo>
                  <a:pt x="344600" y="331326"/>
                </a:lnTo>
                <a:lnTo>
                  <a:pt x="351242" y="322289"/>
                </a:lnTo>
                <a:lnTo>
                  <a:pt x="202946" y="322289"/>
                </a:lnTo>
                <a:lnTo>
                  <a:pt x="187598" y="321487"/>
                </a:lnTo>
                <a:lnTo>
                  <a:pt x="145587" y="309942"/>
                </a:lnTo>
                <a:lnTo>
                  <a:pt x="111313" y="286595"/>
                </a:lnTo>
                <a:lnTo>
                  <a:pt x="86939" y="253896"/>
                </a:lnTo>
                <a:lnTo>
                  <a:pt x="74630" y="214300"/>
                </a:lnTo>
                <a:lnTo>
                  <a:pt x="73566" y="197976"/>
                </a:lnTo>
                <a:lnTo>
                  <a:pt x="74421" y="183317"/>
                </a:lnTo>
                <a:lnTo>
                  <a:pt x="86470" y="142741"/>
                </a:lnTo>
                <a:lnTo>
                  <a:pt x="110722" y="109292"/>
                </a:lnTo>
                <a:lnTo>
                  <a:pt x="144576" y="85572"/>
                </a:lnTo>
                <a:lnTo>
                  <a:pt x="185426" y="74182"/>
                </a:lnTo>
                <a:lnTo>
                  <a:pt x="351548" y="74182"/>
                </a:lnTo>
                <a:lnTo>
                  <a:pt x="345001" y="65020"/>
                </a:lnTo>
                <a:lnTo>
                  <a:pt x="331338" y="51340"/>
                </a:lnTo>
                <a:lnTo>
                  <a:pt x="323732" y="45756"/>
                </a:lnTo>
                <a:lnTo>
                  <a:pt x="118085" y="45756"/>
                </a:lnTo>
                <a:lnTo>
                  <a:pt x="110916" y="42635"/>
                </a:lnTo>
                <a:lnTo>
                  <a:pt x="99060" y="39416"/>
                </a:lnTo>
                <a:close/>
              </a:path>
              <a:path w="396240" h="396240">
                <a:moveTo>
                  <a:pt x="323671" y="350187"/>
                </a:moveTo>
                <a:lnTo>
                  <a:pt x="277880" y="350187"/>
                </a:lnTo>
                <a:lnTo>
                  <a:pt x="285045" y="353330"/>
                </a:lnTo>
                <a:lnTo>
                  <a:pt x="296906" y="356536"/>
                </a:lnTo>
                <a:lnTo>
                  <a:pt x="309058" y="356187"/>
                </a:lnTo>
                <a:lnTo>
                  <a:pt x="320679" y="352325"/>
                </a:lnTo>
                <a:lnTo>
                  <a:pt x="323671" y="350187"/>
                </a:lnTo>
                <a:close/>
              </a:path>
              <a:path w="396240" h="396240">
                <a:moveTo>
                  <a:pt x="351548" y="74182"/>
                </a:moveTo>
                <a:lnTo>
                  <a:pt x="185426" y="74182"/>
                </a:lnTo>
                <a:lnTo>
                  <a:pt x="201751" y="74832"/>
                </a:lnTo>
                <a:lnTo>
                  <a:pt x="217298" y="76984"/>
                </a:lnTo>
                <a:lnTo>
                  <a:pt x="258697" y="91612"/>
                </a:lnTo>
                <a:lnTo>
                  <a:pt x="291012" y="116749"/>
                </a:lnTo>
                <a:lnTo>
                  <a:pt x="312673" y="150138"/>
                </a:lnTo>
                <a:lnTo>
                  <a:pt x="322112" y="189528"/>
                </a:lnTo>
                <a:lnTo>
                  <a:pt x="321370" y="205337"/>
                </a:lnTo>
                <a:lnTo>
                  <a:pt x="310225" y="248316"/>
                </a:lnTo>
                <a:lnTo>
                  <a:pt x="287536" y="283162"/>
                </a:lnTo>
                <a:lnTo>
                  <a:pt x="255661" y="307996"/>
                </a:lnTo>
                <a:lnTo>
                  <a:pt x="216957" y="320941"/>
                </a:lnTo>
                <a:lnTo>
                  <a:pt x="202946" y="322289"/>
                </a:lnTo>
                <a:lnTo>
                  <a:pt x="351242" y="322289"/>
                </a:lnTo>
                <a:lnTo>
                  <a:pt x="352087" y="321139"/>
                </a:lnTo>
                <a:lnTo>
                  <a:pt x="356103" y="309559"/>
                </a:lnTo>
                <a:lnTo>
                  <a:pt x="356605" y="297412"/>
                </a:lnTo>
                <a:lnTo>
                  <a:pt x="353553" y="285527"/>
                </a:lnTo>
                <a:lnTo>
                  <a:pt x="350184" y="277867"/>
                </a:lnTo>
                <a:lnTo>
                  <a:pt x="350663" y="269690"/>
                </a:lnTo>
                <a:lnTo>
                  <a:pt x="353699" y="262472"/>
                </a:lnTo>
                <a:lnTo>
                  <a:pt x="353805" y="262201"/>
                </a:lnTo>
                <a:lnTo>
                  <a:pt x="356771" y="255102"/>
                </a:lnTo>
                <a:lnTo>
                  <a:pt x="362163" y="249067"/>
                </a:lnTo>
                <a:lnTo>
                  <a:pt x="369353" y="246257"/>
                </a:lnTo>
                <a:lnTo>
                  <a:pt x="380873" y="239469"/>
                </a:lnTo>
                <a:lnTo>
                  <a:pt x="389591" y="229496"/>
                </a:lnTo>
                <a:lnTo>
                  <a:pt x="394791" y="217140"/>
                </a:lnTo>
                <a:lnTo>
                  <a:pt x="395950" y="207346"/>
                </a:lnTo>
                <a:lnTo>
                  <a:pt x="395953" y="188594"/>
                </a:lnTo>
                <a:lnTo>
                  <a:pt x="393694" y="175035"/>
                </a:lnTo>
                <a:lnTo>
                  <a:pt x="387402" y="163289"/>
                </a:lnTo>
                <a:lnTo>
                  <a:pt x="377802" y="154152"/>
                </a:lnTo>
                <a:lnTo>
                  <a:pt x="363379" y="145812"/>
                </a:lnTo>
                <a:lnTo>
                  <a:pt x="355855" y="137771"/>
                </a:lnTo>
                <a:lnTo>
                  <a:pt x="353674" y="133468"/>
                </a:lnTo>
                <a:lnTo>
                  <a:pt x="350663" y="126266"/>
                </a:lnTo>
                <a:lnTo>
                  <a:pt x="350184" y="118073"/>
                </a:lnTo>
                <a:lnTo>
                  <a:pt x="353318" y="110907"/>
                </a:lnTo>
                <a:lnTo>
                  <a:pt x="356536" y="99050"/>
                </a:lnTo>
                <a:lnTo>
                  <a:pt x="356194" y="86901"/>
                </a:lnTo>
                <a:lnTo>
                  <a:pt x="352335" y="75283"/>
                </a:lnTo>
                <a:lnTo>
                  <a:pt x="351548" y="74182"/>
                </a:lnTo>
                <a:close/>
              </a:path>
              <a:path w="396240" h="396240">
                <a:moveTo>
                  <a:pt x="188607" y="0"/>
                </a:moveTo>
                <a:lnTo>
                  <a:pt x="175038" y="2262"/>
                </a:lnTo>
                <a:lnTo>
                  <a:pt x="163292" y="8550"/>
                </a:lnTo>
                <a:lnTo>
                  <a:pt x="154158" y="18146"/>
                </a:lnTo>
                <a:lnTo>
                  <a:pt x="145821" y="32574"/>
                </a:lnTo>
                <a:lnTo>
                  <a:pt x="137783" y="40099"/>
                </a:lnTo>
                <a:lnTo>
                  <a:pt x="133481" y="42278"/>
                </a:lnTo>
                <a:lnTo>
                  <a:pt x="126275" y="45293"/>
                </a:lnTo>
                <a:lnTo>
                  <a:pt x="118085" y="45756"/>
                </a:lnTo>
                <a:lnTo>
                  <a:pt x="277880" y="45756"/>
                </a:lnTo>
                <a:lnTo>
                  <a:pt x="269687" y="45293"/>
                </a:lnTo>
                <a:lnTo>
                  <a:pt x="262484" y="42254"/>
                </a:lnTo>
                <a:lnTo>
                  <a:pt x="262198" y="42147"/>
                </a:lnTo>
                <a:lnTo>
                  <a:pt x="255114" y="39185"/>
                </a:lnTo>
                <a:lnTo>
                  <a:pt x="249067" y="33790"/>
                </a:lnTo>
                <a:lnTo>
                  <a:pt x="246269" y="26599"/>
                </a:lnTo>
                <a:lnTo>
                  <a:pt x="239477" y="15080"/>
                </a:lnTo>
                <a:lnTo>
                  <a:pt x="229505" y="6362"/>
                </a:lnTo>
                <a:lnTo>
                  <a:pt x="217152" y="1162"/>
                </a:lnTo>
                <a:lnTo>
                  <a:pt x="188607" y="0"/>
                </a:lnTo>
                <a:close/>
              </a:path>
              <a:path w="396240" h="396240">
                <a:moveTo>
                  <a:pt x="297420" y="39347"/>
                </a:moveTo>
                <a:lnTo>
                  <a:pt x="285533" y="42399"/>
                </a:lnTo>
                <a:lnTo>
                  <a:pt x="277880" y="45756"/>
                </a:lnTo>
                <a:lnTo>
                  <a:pt x="323732" y="45756"/>
                </a:lnTo>
                <a:lnTo>
                  <a:pt x="321152" y="43862"/>
                </a:lnTo>
                <a:lnTo>
                  <a:pt x="309569" y="39850"/>
                </a:lnTo>
                <a:lnTo>
                  <a:pt x="297420" y="39347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87718" y="1456944"/>
            <a:ext cx="137795" cy="211454"/>
          </a:xfrm>
          <a:custGeom>
            <a:avLst/>
            <a:gdLst/>
            <a:ahLst/>
            <a:cxnLst/>
            <a:rect l="l" t="t" r="r" b="b"/>
            <a:pathLst>
              <a:path w="137794" h="211455">
                <a:moveTo>
                  <a:pt x="0" y="14121"/>
                </a:moveTo>
                <a:lnTo>
                  <a:pt x="62246" y="171520"/>
                </a:lnTo>
                <a:lnTo>
                  <a:pt x="137650" y="210991"/>
                </a:lnTo>
                <a:lnTo>
                  <a:pt x="60264" y="15276"/>
                </a:lnTo>
                <a:lnTo>
                  <a:pt x="7394" y="15276"/>
                </a:lnTo>
                <a:lnTo>
                  <a:pt x="3691" y="14740"/>
                </a:lnTo>
                <a:lnTo>
                  <a:pt x="0" y="14121"/>
                </a:lnTo>
                <a:close/>
              </a:path>
              <a:path w="137794" h="211455">
                <a:moveTo>
                  <a:pt x="54223" y="0"/>
                </a:moveTo>
                <a:lnTo>
                  <a:pt x="43474" y="7184"/>
                </a:lnTo>
                <a:lnTo>
                  <a:pt x="31647" y="12168"/>
                </a:lnTo>
                <a:lnTo>
                  <a:pt x="19003" y="14836"/>
                </a:lnTo>
                <a:lnTo>
                  <a:pt x="7394" y="15276"/>
                </a:lnTo>
                <a:lnTo>
                  <a:pt x="60264" y="15276"/>
                </a:lnTo>
                <a:lnTo>
                  <a:pt x="54223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03804" y="1489066"/>
            <a:ext cx="111760" cy="233679"/>
          </a:xfrm>
          <a:custGeom>
            <a:avLst/>
            <a:gdLst/>
            <a:ahLst/>
            <a:cxnLst/>
            <a:rect l="l" t="t" r="r" b="b"/>
            <a:pathLst>
              <a:path w="111759" h="233680">
                <a:moveTo>
                  <a:pt x="50971" y="0"/>
                </a:moveTo>
                <a:lnTo>
                  <a:pt x="18282" y="19991"/>
                </a:lnTo>
                <a:lnTo>
                  <a:pt x="0" y="22299"/>
                </a:lnTo>
                <a:lnTo>
                  <a:pt x="83499" y="233458"/>
                </a:lnTo>
                <a:lnTo>
                  <a:pt x="111514" y="153091"/>
                </a:lnTo>
                <a:lnTo>
                  <a:pt x="50971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4810" y="1461492"/>
            <a:ext cx="137795" cy="207010"/>
          </a:xfrm>
          <a:custGeom>
            <a:avLst/>
            <a:gdLst/>
            <a:ahLst/>
            <a:cxnLst/>
            <a:rect l="l" t="t" r="r" b="b"/>
            <a:pathLst>
              <a:path w="137794" h="207010">
                <a:moveTo>
                  <a:pt x="89706" y="0"/>
                </a:moveTo>
                <a:lnTo>
                  <a:pt x="0" y="206442"/>
                </a:lnTo>
                <a:lnTo>
                  <a:pt x="75425" y="166983"/>
                </a:lnTo>
                <a:lnTo>
                  <a:pt x="137200" y="10727"/>
                </a:lnTo>
                <a:lnTo>
                  <a:pt x="126491" y="10727"/>
                </a:lnTo>
                <a:lnTo>
                  <a:pt x="113480" y="9499"/>
                </a:lnTo>
                <a:lnTo>
                  <a:pt x="101128" y="5887"/>
                </a:lnTo>
                <a:lnTo>
                  <a:pt x="89706" y="0"/>
                </a:lnTo>
                <a:close/>
              </a:path>
              <a:path w="137794" h="207010">
                <a:moveTo>
                  <a:pt x="137647" y="9596"/>
                </a:moveTo>
                <a:lnTo>
                  <a:pt x="133956" y="10215"/>
                </a:lnTo>
                <a:lnTo>
                  <a:pt x="130277" y="10727"/>
                </a:lnTo>
                <a:lnTo>
                  <a:pt x="137200" y="10727"/>
                </a:lnTo>
                <a:lnTo>
                  <a:pt x="137647" y="9596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74871" y="1492136"/>
            <a:ext cx="111760" cy="230504"/>
          </a:xfrm>
          <a:custGeom>
            <a:avLst/>
            <a:gdLst/>
            <a:ahLst/>
            <a:cxnLst/>
            <a:rect l="l" t="t" r="r" b="b"/>
            <a:pathLst>
              <a:path w="111759" h="230505">
                <a:moveTo>
                  <a:pt x="63563" y="0"/>
                </a:moveTo>
                <a:lnTo>
                  <a:pt x="0" y="150034"/>
                </a:lnTo>
                <a:lnTo>
                  <a:pt x="28017" y="230400"/>
                </a:lnTo>
                <a:lnTo>
                  <a:pt x="111514" y="19220"/>
                </a:lnTo>
                <a:lnTo>
                  <a:pt x="110849" y="19220"/>
                </a:lnTo>
                <a:lnTo>
                  <a:pt x="97528" y="17914"/>
                </a:lnTo>
                <a:lnTo>
                  <a:pt x="85033" y="14136"/>
                </a:lnTo>
                <a:lnTo>
                  <a:pt x="73625" y="8095"/>
                </a:lnTo>
                <a:lnTo>
                  <a:pt x="63563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52963" y="1144670"/>
            <a:ext cx="285115" cy="284480"/>
          </a:xfrm>
          <a:custGeom>
            <a:avLst/>
            <a:gdLst/>
            <a:ahLst/>
            <a:cxnLst/>
            <a:rect l="l" t="t" r="r" b="b"/>
            <a:pathLst>
              <a:path w="285115" h="284480">
                <a:moveTo>
                  <a:pt x="137137" y="0"/>
                </a:moveTo>
                <a:lnTo>
                  <a:pt x="96120" y="7585"/>
                </a:lnTo>
                <a:lnTo>
                  <a:pt x="60143" y="26381"/>
                </a:lnTo>
                <a:lnTo>
                  <a:pt x="31027" y="54891"/>
                </a:lnTo>
                <a:lnTo>
                  <a:pt x="10592" y="91617"/>
                </a:lnTo>
                <a:lnTo>
                  <a:pt x="661" y="135063"/>
                </a:lnTo>
                <a:lnTo>
                  <a:pt x="0" y="150779"/>
                </a:lnTo>
                <a:lnTo>
                  <a:pt x="1496" y="164592"/>
                </a:lnTo>
                <a:lnTo>
                  <a:pt x="13665" y="203206"/>
                </a:lnTo>
                <a:lnTo>
                  <a:pt x="36357" y="236217"/>
                </a:lnTo>
                <a:lnTo>
                  <a:pt x="68286" y="261878"/>
                </a:lnTo>
                <a:lnTo>
                  <a:pt x="108168" y="278438"/>
                </a:lnTo>
                <a:lnTo>
                  <a:pt x="154719" y="284148"/>
                </a:lnTo>
                <a:lnTo>
                  <a:pt x="169046" y="282156"/>
                </a:lnTo>
                <a:lnTo>
                  <a:pt x="208782" y="268166"/>
                </a:lnTo>
                <a:lnTo>
                  <a:pt x="242104" y="243696"/>
                </a:lnTo>
                <a:lnTo>
                  <a:pt x="267028" y="210732"/>
                </a:lnTo>
                <a:lnTo>
                  <a:pt x="281569" y="171260"/>
                </a:lnTo>
                <a:lnTo>
                  <a:pt x="284514" y="142310"/>
                </a:lnTo>
                <a:lnTo>
                  <a:pt x="284499" y="140252"/>
                </a:lnTo>
                <a:lnTo>
                  <a:pt x="277595" y="98448"/>
                </a:lnTo>
                <a:lnTo>
                  <a:pt x="259248" y="61707"/>
                </a:lnTo>
                <a:lnTo>
                  <a:pt x="231146" y="31913"/>
                </a:lnTo>
                <a:lnTo>
                  <a:pt x="194981" y="10951"/>
                </a:lnTo>
                <a:lnTo>
                  <a:pt x="152441" y="707"/>
                </a:lnTo>
                <a:lnTo>
                  <a:pt x="13713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80292" y="1171991"/>
            <a:ext cx="229870" cy="229870"/>
          </a:xfrm>
          <a:custGeom>
            <a:avLst/>
            <a:gdLst/>
            <a:ahLst/>
            <a:cxnLst/>
            <a:rect l="l" t="t" r="r" b="b"/>
            <a:pathLst>
              <a:path w="229869" h="229869">
                <a:moveTo>
                  <a:pt x="111450" y="0"/>
                </a:moveTo>
                <a:lnTo>
                  <a:pt x="70964" y="8706"/>
                </a:lnTo>
                <a:lnTo>
                  <a:pt x="37181" y="30870"/>
                </a:lnTo>
                <a:lnTo>
                  <a:pt x="12874" y="64239"/>
                </a:lnTo>
                <a:lnTo>
                  <a:pt x="817" y="106562"/>
                </a:lnTo>
                <a:lnTo>
                  <a:pt x="0" y="122270"/>
                </a:lnTo>
                <a:lnTo>
                  <a:pt x="1687" y="135909"/>
                </a:lnTo>
                <a:lnTo>
                  <a:pt x="16011" y="173182"/>
                </a:lnTo>
                <a:lnTo>
                  <a:pt x="42824" y="202943"/>
                </a:lnTo>
                <a:lnTo>
                  <a:pt x="80322" y="222564"/>
                </a:lnTo>
                <a:lnTo>
                  <a:pt x="126698" y="229419"/>
                </a:lnTo>
                <a:lnTo>
                  <a:pt x="140901" y="227053"/>
                </a:lnTo>
                <a:lnTo>
                  <a:pt x="179193" y="210331"/>
                </a:lnTo>
                <a:lnTo>
                  <a:pt x="208646" y="181538"/>
                </a:lnTo>
                <a:lnTo>
                  <a:pt x="226220" y="143717"/>
                </a:lnTo>
                <a:lnTo>
                  <a:pt x="229835" y="114989"/>
                </a:lnTo>
                <a:lnTo>
                  <a:pt x="228937" y="100554"/>
                </a:lnTo>
                <a:lnTo>
                  <a:pt x="216260" y="60909"/>
                </a:lnTo>
                <a:lnTo>
                  <a:pt x="190678" y="28992"/>
                </a:lnTo>
                <a:lnTo>
                  <a:pt x="154855" y="7717"/>
                </a:lnTo>
                <a:lnTo>
                  <a:pt x="111450" y="0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09746" y="1225963"/>
            <a:ext cx="170815" cy="132715"/>
          </a:xfrm>
          <a:custGeom>
            <a:avLst/>
            <a:gdLst/>
            <a:ahLst/>
            <a:cxnLst/>
            <a:rect l="l" t="t" r="r" b="b"/>
            <a:pathLst>
              <a:path w="170815" h="132715">
                <a:moveTo>
                  <a:pt x="20110" y="51291"/>
                </a:moveTo>
                <a:lnTo>
                  <a:pt x="0" y="70673"/>
                </a:lnTo>
                <a:lnTo>
                  <a:pt x="59280" y="132206"/>
                </a:lnTo>
                <a:lnTo>
                  <a:pt x="98808" y="92226"/>
                </a:lnTo>
                <a:lnTo>
                  <a:pt x="59542" y="92226"/>
                </a:lnTo>
                <a:lnTo>
                  <a:pt x="20110" y="51291"/>
                </a:lnTo>
                <a:close/>
              </a:path>
              <a:path w="170815" h="132715">
                <a:moveTo>
                  <a:pt x="150696" y="0"/>
                </a:moveTo>
                <a:lnTo>
                  <a:pt x="59542" y="92226"/>
                </a:lnTo>
                <a:lnTo>
                  <a:pt x="98808" y="92226"/>
                </a:lnTo>
                <a:lnTo>
                  <a:pt x="170569" y="19644"/>
                </a:lnTo>
                <a:lnTo>
                  <a:pt x="15069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7823" y="1268431"/>
            <a:ext cx="4104561" cy="20863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5800" y="3117128"/>
            <a:ext cx="2961203" cy="7475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5775" y="2667179"/>
            <a:ext cx="1070683" cy="3426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5800" y="3114495"/>
            <a:ext cx="2820357" cy="750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5803" y="2553855"/>
            <a:ext cx="322009" cy="4387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20155" y="2826425"/>
            <a:ext cx="1023841" cy="5251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84711" y="3432809"/>
            <a:ext cx="2859298" cy="4319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5227" y="3114495"/>
            <a:ext cx="3451957" cy="750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5248" y="2621993"/>
            <a:ext cx="580390" cy="358140"/>
          </a:xfrm>
          <a:custGeom>
            <a:avLst/>
            <a:gdLst/>
            <a:ahLst/>
            <a:cxnLst/>
            <a:rect l="l" t="t" r="r" b="b"/>
            <a:pathLst>
              <a:path w="580390" h="358139">
                <a:moveTo>
                  <a:pt x="515757" y="0"/>
                </a:moveTo>
                <a:lnTo>
                  <a:pt x="76758" y="84"/>
                </a:lnTo>
                <a:lnTo>
                  <a:pt x="34602" y="12260"/>
                </a:lnTo>
                <a:lnTo>
                  <a:pt x="10309" y="42056"/>
                </a:lnTo>
                <a:lnTo>
                  <a:pt x="578" y="85164"/>
                </a:lnTo>
                <a:lnTo>
                  <a:pt x="0" y="101747"/>
                </a:lnTo>
                <a:lnTo>
                  <a:pt x="519" y="111847"/>
                </a:lnTo>
                <a:lnTo>
                  <a:pt x="7017" y="152847"/>
                </a:lnTo>
                <a:lnTo>
                  <a:pt x="20791" y="197937"/>
                </a:lnTo>
                <a:lnTo>
                  <a:pt x="36421" y="234354"/>
                </a:lnTo>
                <a:lnTo>
                  <a:pt x="55333" y="269242"/>
                </a:lnTo>
                <a:lnTo>
                  <a:pt x="77713" y="300457"/>
                </a:lnTo>
                <a:lnTo>
                  <a:pt x="105504" y="329273"/>
                </a:lnTo>
                <a:lnTo>
                  <a:pt x="138239" y="349929"/>
                </a:lnTo>
                <a:lnTo>
                  <a:pt x="171144" y="357902"/>
                </a:lnTo>
                <a:lnTo>
                  <a:pt x="186153" y="356870"/>
                </a:lnTo>
                <a:lnTo>
                  <a:pt x="222756" y="344378"/>
                </a:lnTo>
                <a:lnTo>
                  <a:pt x="275742" y="316049"/>
                </a:lnTo>
                <a:lnTo>
                  <a:pt x="321192" y="289731"/>
                </a:lnTo>
                <a:lnTo>
                  <a:pt x="362889" y="264298"/>
                </a:lnTo>
                <a:lnTo>
                  <a:pt x="405899" y="236434"/>
                </a:lnTo>
                <a:lnTo>
                  <a:pt x="437532" y="214711"/>
                </a:lnTo>
                <a:lnTo>
                  <a:pt x="478109" y="184351"/>
                </a:lnTo>
                <a:lnTo>
                  <a:pt x="507931" y="159662"/>
                </a:lnTo>
                <a:lnTo>
                  <a:pt x="538021" y="130972"/>
                </a:lnTo>
                <a:lnTo>
                  <a:pt x="562539" y="100567"/>
                </a:lnTo>
                <a:lnTo>
                  <a:pt x="578574" y="63988"/>
                </a:lnTo>
                <a:lnTo>
                  <a:pt x="579857" y="51100"/>
                </a:lnTo>
                <a:lnTo>
                  <a:pt x="577655" y="38687"/>
                </a:lnTo>
                <a:lnTo>
                  <a:pt x="553449" y="8508"/>
                </a:lnTo>
                <a:lnTo>
                  <a:pt x="515757" y="0"/>
                </a:lnTo>
                <a:close/>
              </a:path>
            </a:pathLst>
          </a:custGeom>
          <a:solidFill>
            <a:srgbClr val="AACA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8991" y="2625745"/>
            <a:ext cx="572770" cy="350520"/>
          </a:xfrm>
          <a:custGeom>
            <a:avLst/>
            <a:gdLst/>
            <a:ahLst/>
            <a:cxnLst/>
            <a:rect l="l" t="t" r="r" b="b"/>
            <a:pathLst>
              <a:path w="572769" h="350519">
                <a:moveTo>
                  <a:pt x="511576" y="0"/>
                </a:moveTo>
                <a:lnTo>
                  <a:pt x="557364" y="15088"/>
                </a:lnTo>
                <a:lnTo>
                  <a:pt x="572367" y="48123"/>
                </a:lnTo>
                <a:lnTo>
                  <a:pt x="570429" y="62458"/>
                </a:lnTo>
                <a:lnTo>
                  <a:pt x="543985" y="109353"/>
                </a:lnTo>
                <a:lnTo>
                  <a:pt x="512673" y="142578"/>
                </a:lnTo>
                <a:lnTo>
                  <a:pt x="473689" y="176176"/>
                </a:lnTo>
                <a:lnTo>
                  <a:pt x="429838" y="209121"/>
                </a:lnTo>
                <a:lnTo>
                  <a:pt x="383927" y="240390"/>
                </a:lnTo>
                <a:lnTo>
                  <a:pt x="338762" y="268957"/>
                </a:lnTo>
                <a:lnTo>
                  <a:pt x="297149" y="293797"/>
                </a:lnTo>
                <a:lnTo>
                  <a:pt x="261893" y="313885"/>
                </a:lnTo>
                <a:lnTo>
                  <a:pt x="223823" y="334347"/>
                </a:lnTo>
                <a:lnTo>
                  <a:pt x="186606" y="348480"/>
                </a:lnTo>
                <a:lnTo>
                  <a:pt x="175292" y="350279"/>
                </a:lnTo>
                <a:lnTo>
                  <a:pt x="160540" y="349067"/>
                </a:lnTo>
                <a:lnTo>
                  <a:pt x="118823" y="332155"/>
                </a:lnTo>
                <a:lnTo>
                  <a:pt x="81727" y="299266"/>
                </a:lnTo>
                <a:lnTo>
                  <a:pt x="50303" y="255465"/>
                </a:lnTo>
                <a:lnTo>
                  <a:pt x="25601" y="205816"/>
                </a:lnTo>
                <a:lnTo>
                  <a:pt x="8670" y="155383"/>
                </a:lnTo>
                <a:lnTo>
                  <a:pt x="561" y="109233"/>
                </a:lnTo>
                <a:lnTo>
                  <a:pt x="0" y="95676"/>
                </a:lnTo>
                <a:lnTo>
                  <a:pt x="744" y="77900"/>
                </a:lnTo>
                <a:lnTo>
                  <a:pt x="12363" y="34681"/>
                </a:lnTo>
                <a:lnTo>
                  <a:pt x="51824" y="3280"/>
                </a:lnTo>
                <a:lnTo>
                  <a:pt x="511576" y="0"/>
                </a:lnTo>
                <a:close/>
              </a:path>
            </a:pathLst>
          </a:custGeom>
          <a:ln w="3175">
            <a:solidFill>
              <a:srgbClr val="159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4150" y="2644901"/>
            <a:ext cx="528320" cy="280035"/>
          </a:xfrm>
          <a:custGeom>
            <a:avLst/>
            <a:gdLst/>
            <a:ahLst/>
            <a:cxnLst/>
            <a:rect l="l" t="t" r="r" b="b"/>
            <a:pathLst>
              <a:path w="528319" h="280035">
                <a:moveTo>
                  <a:pt x="486855" y="0"/>
                </a:moveTo>
                <a:lnTo>
                  <a:pt x="42434" y="646"/>
                </a:lnTo>
                <a:lnTo>
                  <a:pt x="4334" y="31000"/>
                </a:lnTo>
                <a:lnTo>
                  <a:pt x="0" y="59085"/>
                </a:lnTo>
                <a:lnTo>
                  <a:pt x="900" y="75273"/>
                </a:lnTo>
                <a:lnTo>
                  <a:pt x="11328" y="119847"/>
                </a:lnTo>
                <a:lnTo>
                  <a:pt x="29820" y="159318"/>
                </a:lnTo>
                <a:lnTo>
                  <a:pt x="53826" y="193445"/>
                </a:lnTo>
                <a:lnTo>
                  <a:pt x="80797" y="221991"/>
                </a:lnTo>
                <a:lnTo>
                  <a:pt x="116967" y="250954"/>
                </a:lnTo>
                <a:lnTo>
                  <a:pt x="150385" y="270183"/>
                </a:lnTo>
                <a:lnTo>
                  <a:pt x="185949" y="279743"/>
                </a:lnTo>
                <a:lnTo>
                  <a:pt x="196819" y="279637"/>
                </a:lnTo>
                <a:lnTo>
                  <a:pt x="240962" y="265852"/>
                </a:lnTo>
                <a:lnTo>
                  <a:pt x="283918" y="243044"/>
                </a:lnTo>
                <a:lnTo>
                  <a:pt x="317240" y="223645"/>
                </a:lnTo>
                <a:lnTo>
                  <a:pt x="350702" y="202834"/>
                </a:lnTo>
                <a:lnTo>
                  <a:pt x="383580" y="181107"/>
                </a:lnTo>
                <a:lnTo>
                  <a:pt x="425736" y="150790"/>
                </a:lnTo>
                <a:lnTo>
                  <a:pt x="460289" y="122770"/>
                </a:lnTo>
                <a:lnTo>
                  <a:pt x="496210" y="88140"/>
                </a:lnTo>
                <a:lnTo>
                  <a:pt x="520865" y="54675"/>
                </a:lnTo>
                <a:lnTo>
                  <a:pt x="528159" y="30898"/>
                </a:lnTo>
                <a:lnTo>
                  <a:pt x="526505" y="21018"/>
                </a:lnTo>
                <a:lnTo>
                  <a:pt x="520525" y="10958"/>
                </a:lnTo>
                <a:lnTo>
                  <a:pt x="508035" y="3143"/>
                </a:lnTo>
                <a:lnTo>
                  <a:pt x="486855" y="0"/>
                </a:lnTo>
                <a:close/>
              </a:path>
            </a:pathLst>
          </a:custGeom>
          <a:solidFill>
            <a:srgbClr val="E63F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7903" y="2649723"/>
            <a:ext cx="186055" cy="302895"/>
          </a:xfrm>
          <a:custGeom>
            <a:avLst/>
            <a:gdLst/>
            <a:ahLst/>
            <a:cxnLst/>
            <a:rect l="l" t="t" r="r" b="b"/>
            <a:pathLst>
              <a:path w="186055" h="302894">
                <a:moveTo>
                  <a:pt x="23601" y="0"/>
                </a:moveTo>
                <a:lnTo>
                  <a:pt x="2164" y="36735"/>
                </a:lnTo>
                <a:lnTo>
                  <a:pt x="0" y="54354"/>
                </a:lnTo>
                <a:lnTo>
                  <a:pt x="482" y="68826"/>
                </a:lnTo>
                <a:lnTo>
                  <a:pt x="8171" y="116098"/>
                </a:lnTo>
                <a:lnTo>
                  <a:pt x="24295" y="165767"/>
                </a:lnTo>
                <a:lnTo>
                  <a:pt x="47663" y="213475"/>
                </a:lnTo>
                <a:lnTo>
                  <a:pt x="77084" y="254864"/>
                </a:lnTo>
                <a:lnTo>
                  <a:pt x="111365" y="285575"/>
                </a:lnTo>
                <a:lnTo>
                  <a:pt x="149315" y="301252"/>
                </a:lnTo>
                <a:lnTo>
                  <a:pt x="162574" y="302383"/>
                </a:lnTo>
                <a:lnTo>
                  <a:pt x="172778" y="301054"/>
                </a:lnTo>
                <a:lnTo>
                  <a:pt x="185869" y="297270"/>
                </a:lnTo>
                <a:lnTo>
                  <a:pt x="178105" y="292821"/>
                </a:lnTo>
                <a:lnTo>
                  <a:pt x="167929" y="287441"/>
                </a:lnTo>
                <a:lnTo>
                  <a:pt x="155871" y="280906"/>
                </a:lnTo>
                <a:lnTo>
                  <a:pt x="123545" y="260214"/>
                </a:lnTo>
                <a:lnTo>
                  <a:pt x="89679" y="232126"/>
                </a:lnTo>
                <a:lnTo>
                  <a:pt x="55501" y="193833"/>
                </a:lnTo>
                <a:lnTo>
                  <a:pt x="33000" y="158170"/>
                </a:lnTo>
                <a:lnTo>
                  <a:pt x="15782" y="116363"/>
                </a:lnTo>
                <a:lnTo>
                  <a:pt x="6787" y="68259"/>
                </a:lnTo>
                <a:lnTo>
                  <a:pt x="6366" y="54015"/>
                </a:lnTo>
                <a:lnTo>
                  <a:pt x="7035" y="41825"/>
                </a:lnTo>
                <a:lnTo>
                  <a:pt x="8696" y="31256"/>
                </a:lnTo>
                <a:lnTo>
                  <a:pt x="11252" y="21871"/>
                </a:lnTo>
                <a:lnTo>
                  <a:pt x="16263" y="10484"/>
                </a:lnTo>
                <a:lnTo>
                  <a:pt x="2360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6989" y="2677798"/>
            <a:ext cx="129539" cy="115570"/>
          </a:xfrm>
          <a:custGeom>
            <a:avLst/>
            <a:gdLst/>
            <a:ahLst/>
            <a:cxnLst/>
            <a:rect l="l" t="t" r="r" b="b"/>
            <a:pathLst>
              <a:path w="129540" h="115569">
                <a:moveTo>
                  <a:pt x="72423" y="0"/>
                </a:moveTo>
                <a:lnTo>
                  <a:pt x="37051" y="0"/>
                </a:lnTo>
                <a:lnTo>
                  <a:pt x="0" y="115049"/>
                </a:lnTo>
                <a:lnTo>
                  <a:pt x="34515" y="115049"/>
                </a:lnTo>
                <a:lnTo>
                  <a:pt x="48386" y="63270"/>
                </a:lnTo>
                <a:lnTo>
                  <a:pt x="125217" y="63270"/>
                </a:lnTo>
                <a:lnTo>
                  <a:pt x="125722" y="54863"/>
                </a:lnTo>
                <a:lnTo>
                  <a:pt x="72554" y="54863"/>
                </a:lnTo>
                <a:lnTo>
                  <a:pt x="72423" y="0"/>
                </a:lnTo>
                <a:close/>
              </a:path>
              <a:path w="129540" h="115569">
                <a:moveTo>
                  <a:pt x="93521" y="63270"/>
                </a:moveTo>
                <a:lnTo>
                  <a:pt x="48386" y="63270"/>
                </a:lnTo>
                <a:lnTo>
                  <a:pt x="50435" y="115049"/>
                </a:lnTo>
                <a:lnTo>
                  <a:pt x="71673" y="115049"/>
                </a:lnTo>
                <a:lnTo>
                  <a:pt x="93521" y="63270"/>
                </a:lnTo>
                <a:close/>
              </a:path>
              <a:path w="129540" h="115569">
                <a:moveTo>
                  <a:pt x="125217" y="63270"/>
                </a:moveTo>
                <a:lnTo>
                  <a:pt x="93521" y="63270"/>
                </a:lnTo>
                <a:lnTo>
                  <a:pt x="87593" y="115049"/>
                </a:lnTo>
                <a:lnTo>
                  <a:pt x="122108" y="115049"/>
                </a:lnTo>
                <a:lnTo>
                  <a:pt x="125217" y="63270"/>
                </a:lnTo>
                <a:close/>
              </a:path>
              <a:path w="129540" h="115569">
                <a:moveTo>
                  <a:pt x="129015" y="0"/>
                </a:moveTo>
                <a:lnTo>
                  <a:pt x="93665" y="0"/>
                </a:lnTo>
                <a:lnTo>
                  <a:pt x="72554" y="54863"/>
                </a:lnTo>
                <a:lnTo>
                  <a:pt x="125722" y="54863"/>
                </a:lnTo>
                <a:lnTo>
                  <a:pt x="12901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91037" y="2676495"/>
            <a:ext cx="103505" cy="116839"/>
          </a:xfrm>
          <a:custGeom>
            <a:avLst/>
            <a:gdLst/>
            <a:ahLst/>
            <a:cxnLst/>
            <a:rect l="l" t="t" r="r" b="b"/>
            <a:pathLst>
              <a:path w="103505" h="116839">
                <a:moveTo>
                  <a:pt x="62891" y="0"/>
                </a:moveTo>
                <a:lnTo>
                  <a:pt x="20699" y="20454"/>
                </a:lnTo>
                <a:lnTo>
                  <a:pt x="1584" y="57692"/>
                </a:lnTo>
                <a:lnTo>
                  <a:pt x="0" y="70469"/>
                </a:lnTo>
                <a:lnTo>
                  <a:pt x="816" y="82446"/>
                </a:lnTo>
                <a:lnTo>
                  <a:pt x="27518" y="114738"/>
                </a:lnTo>
                <a:lnTo>
                  <a:pt x="38554" y="116656"/>
                </a:lnTo>
                <a:lnTo>
                  <a:pt x="49691" y="115896"/>
                </a:lnTo>
                <a:lnTo>
                  <a:pt x="89109" y="89427"/>
                </a:lnTo>
                <a:lnTo>
                  <a:pt x="93811" y="80314"/>
                </a:lnTo>
                <a:lnTo>
                  <a:pt x="54085" y="80314"/>
                </a:lnTo>
                <a:lnTo>
                  <a:pt x="40043" y="77589"/>
                </a:lnTo>
                <a:lnTo>
                  <a:pt x="33706" y="68349"/>
                </a:lnTo>
                <a:lnTo>
                  <a:pt x="38184" y="50649"/>
                </a:lnTo>
                <a:lnTo>
                  <a:pt x="45907" y="39995"/>
                </a:lnTo>
                <a:lnTo>
                  <a:pt x="55338" y="36039"/>
                </a:lnTo>
                <a:lnTo>
                  <a:pt x="102499" y="36039"/>
                </a:lnTo>
                <a:lnTo>
                  <a:pt x="100271" y="26333"/>
                </a:lnTo>
                <a:lnTo>
                  <a:pt x="95623" y="16956"/>
                </a:lnTo>
                <a:lnTo>
                  <a:pt x="88911" y="9308"/>
                </a:lnTo>
                <a:lnTo>
                  <a:pt x="83534" y="5423"/>
                </a:lnTo>
                <a:lnTo>
                  <a:pt x="73581" y="1278"/>
                </a:lnTo>
                <a:lnTo>
                  <a:pt x="62891" y="0"/>
                </a:lnTo>
                <a:close/>
              </a:path>
              <a:path w="103505" h="116839">
                <a:moveTo>
                  <a:pt x="102499" y="36039"/>
                </a:moveTo>
                <a:lnTo>
                  <a:pt x="55338" y="36039"/>
                </a:lnTo>
                <a:lnTo>
                  <a:pt x="66582" y="40806"/>
                </a:lnTo>
                <a:lnTo>
                  <a:pt x="70953" y="52899"/>
                </a:lnTo>
                <a:lnTo>
                  <a:pt x="70451" y="58797"/>
                </a:lnTo>
                <a:lnTo>
                  <a:pt x="64460" y="72102"/>
                </a:lnTo>
                <a:lnTo>
                  <a:pt x="54085" y="80314"/>
                </a:lnTo>
                <a:lnTo>
                  <a:pt x="93811" y="80314"/>
                </a:lnTo>
                <a:lnTo>
                  <a:pt x="96256" y="75574"/>
                </a:lnTo>
                <a:lnTo>
                  <a:pt x="100847" y="62060"/>
                </a:lnTo>
                <a:lnTo>
                  <a:pt x="102981" y="49163"/>
                </a:lnTo>
                <a:lnTo>
                  <a:pt x="102757" y="37162"/>
                </a:lnTo>
                <a:lnTo>
                  <a:pt x="102499" y="360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91255" y="2677798"/>
            <a:ext cx="66040" cy="115570"/>
          </a:xfrm>
          <a:custGeom>
            <a:avLst/>
            <a:gdLst/>
            <a:ahLst/>
            <a:cxnLst/>
            <a:rect l="l" t="t" r="r" b="b"/>
            <a:pathLst>
              <a:path w="66040" h="115569">
                <a:moveTo>
                  <a:pt x="57375" y="0"/>
                </a:moveTo>
                <a:lnTo>
                  <a:pt x="21966" y="0"/>
                </a:lnTo>
                <a:lnTo>
                  <a:pt x="0" y="115049"/>
                </a:lnTo>
                <a:lnTo>
                  <a:pt x="39054" y="115049"/>
                </a:lnTo>
                <a:lnTo>
                  <a:pt x="65995" y="79997"/>
                </a:lnTo>
                <a:lnTo>
                  <a:pt x="42102" y="79997"/>
                </a:lnTo>
                <a:lnTo>
                  <a:pt x="5737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0093" y="1146285"/>
            <a:ext cx="5446152" cy="26191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3407" y="3115866"/>
            <a:ext cx="3256449" cy="748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5248" y="2621993"/>
            <a:ext cx="580390" cy="358140"/>
          </a:xfrm>
          <a:custGeom>
            <a:avLst/>
            <a:gdLst/>
            <a:ahLst/>
            <a:cxnLst/>
            <a:rect l="l" t="t" r="r" b="b"/>
            <a:pathLst>
              <a:path w="580390" h="358139">
                <a:moveTo>
                  <a:pt x="515757" y="0"/>
                </a:moveTo>
                <a:lnTo>
                  <a:pt x="76758" y="84"/>
                </a:lnTo>
                <a:lnTo>
                  <a:pt x="34602" y="12260"/>
                </a:lnTo>
                <a:lnTo>
                  <a:pt x="10309" y="42056"/>
                </a:lnTo>
                <a:lnTo>
                  <a:pt x="578" y="85164"/>
                </a:lnTo>
                <a:lnTo>
                  <a:pt x="0" y="101747"/>
                </a:lnTo>
                <a:lnTo>
                  <a:pt x="519" y="111847"/>
                </a:lnTo>
                <a:lnTo>
                  <a:pt x="7017" y="152847"/>
                </a:lnTo>
                <a:lnTo>
                  <a:pt x="20791" y="197937"/>
                </a:lnTo>
                <a:lnTo>
                  <a:pt x="36421" y="234354"/>
                </a:lnTo>
                <a:lnTo>
                  <a:pt x="55333" y="269242"/>
                </a:lnTo>
                <a:lnTo>
                  <a:pt x="77713" y="300457"/>
                </a:lnTo>
                <a:lnTo>
                  <a:pt x="105504" y="329273"/>
                </a:lnTo>
                <a:lnTo>
                  <a:pt x="138239" y="349929"/>
                </a:lnTo>
                <a:lnTo>
                  <a:pt x="171144" y="357902"/>
                </a:lnTo>
                <a:lnTo>
                  <a:pt x="186153" y="356870"/>
                </a:lnTo>
                <a:lnTo>
                  <a:pt x="222756" y="344378"/>
                </a:lnTo>
                <a:lnTo>
                  <a:pt x="275742" y="316049"/>
                </a:lnTo>
                <a:lnTo>
                  <a:pt x="321192" y="289731"/>
                </a:lnTo>
                <a:lnTo>
                  <a:pt x="362889" y="264298"/>
                </a:lnTo>
                <a:lnTo>
                  <a:pt x="405899" y="236434"/>
                </a:lnTo>
                <a:lnTo>
                  <a:pt x="437532" y="214711"/>
                </a:lnTo>
                <a:lnTo>
                  <a:pt x="478109" y="184351"/>
                </a:lnTo>
                <a:lnTo>
                  <a:pt x="507931" y="159662"/>
                </a:lnTo>
                <a:lnTo>
                  <a:pt x="538021" y="130972"/>
                </a:lnTo>
                <a:lnTo>
                  <a:pt x="562539" y="100567"/>
                </a:lnTo>
                <a:lnTo>
                  <a:pt x="578574" y="63988"/>
                </a:lnTo>
                <a:lnTo>
                  <a:pt x="579857" y="51100"/>
                </a:lnTo>
                <a:lnTo>
                  <a:pt x="577655" y="38687"/>
                </a:lnTo>
                <a:lnTo>
                  <a:pt x="553449" y="8508"/>
                </a:lnTo>
                <a:lnTo>
                  <a:pt x="515757" y="0"/>
                </a:lnTo>
                <a:close/>
              </a:path>
            </a:pathLst>
          </a:custGeom>
          <a:solidFill>
            <a:srgbClr val="AACA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8991" y="2625745"/>
            <a:ext cx="572770" cy="350520"/>
          </a:xfrm>
          <a:custGeom>
            <a:avLst/>
            <a:gdLst/>
            <a:ahLst/>
            <a:cxnLst/>
            <a:rect l="l" t="t" r="r" b="b"/>
            <a:pathLst>
              <a:path w="572769" h="350519">
                <a:moveTo>
                  <a:pt x="511576" y="0"/>
                </a:moveTo>
                <a:lnTo>
                  <a:pt x="557364" y="15088"/>
                </a:lnTo>
                <a:lnTo>
                  <a:pt x="572367" y="48123"/>
                </a:lnTo>
                <a:lnTo>
                  <a:pt x="570429" y="62458"/>
                </a:lnTo>
                <a:lnTo>
                  <a:pt x="543985" y="109353"/>
                </a:lnTo>
                <a:lnTo>
                  <a:pt x="512673" y="142578"/>
                </a:lnTo>
                <a:lnTo>
                  <a:pt x="473689" y="176176"/>
                </a:lnTo>
                <a:lnTo>
                  <a:pt x="429838" y="209121"/>
                </a:lnTo>
                <a:lnTo>
                  <a:pt x="383927" y="240390"/>
                </a:lnTo>
                <a:lnTo>
                  <a:pt x="338762" y="268957"/>
                </a:lnTo>
                <a:lnTo>
                  <a:pt x="297149" y="293797"/>
                </a:lnTo>
                <a:lnTo>
                  <a:pt x="261893" y="313885"/>
                </a:lnTo>
                <a:lnTo>
                  <a:pt x="223823" y="334347"/>
                </a:lnTo>
                <a:lnTo>
                  <a:pt x="186606" y="348480"/>
                </a:lnTo>
                <a:lnTo>
                  <a:pt x="175292" y="350279"/>
                </a:lnTo>
                <a:lnTo>
                  <a:pt x="160540" y="349067"/>
                </a:lnTo>
                <a:lnTo>
                  <a:pt x="118823" y="332155"/>
                </a:lnTo>
                <a:lnTo>
                  <a:pt x="81727" y="299266"/>
                </a:lnTo>
                <a:lnTo>
                  <a:pt x="50303" y="255465"/>
                </a:lnTo>
                <a:lnTo>
                  <a:pt x="25601" y="205816"/>
                </a:lnTo>
                <a:lnTo>
                  <a:pt x="8670" y="155383"/>
                </a:lnTo>
                <a:lnTo>
                  <a:pt x="561" y="109233"/>
                </a:lnTo>
                <a:lnTo>
                  <a:pt x="0" y="95676"/>
                </a:lnTo>
                <a:lnTo>
                  <a:pt x="744" y="77900"/>
                </a:lnTo>
                <a:lnTo>
                  <a:pt x="12363" y="34681"/>
                </a:lnTo>
                <a:lnTo>
                  <a:pt x="51824" y="3280"/>
                </a:lnTo>
                <a:lnTo>
                  <a:pt x="511576" y="0"/>
                </a:lnTo>
                <a:close/>
              </a:path>
            </a:pathLst>
          </a:custGeom>
          <a:ln w="3175">
            <a:solidFill>
              <a:srgbClr val="159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4150" y="2644901"/>
            <a:ext cx="528320" cy="280035"/>
          </a:xfrm>
          <a:custGeom>
            <a:avLst/>
            <a:gdLst/>
            <a:ahLst/>
            <a:cxnLst/>
            <a:rect l="l" t="t" r="r" b="b"/>
            <a:pathLst>
              <a:path w="528319" h="280035">
                <a:moveTo>
                  <a:pt x="486855" y="0"/>
                </a:moveTo>
                <a:lnTo>
                  <a:pt x="42434" y="646"/>
                </a:lnTo>
                <a:lnTo>
                  <a:pt x="4334" y="31000"/>
                </a:lnTo>
                <a:lnTo>
                  <a:pt x="0" y="59085"/>
                </a:lnTo>
                <a:lnTo>
                  <a:pt x="900" y="75273"/>
                </a:lnTo>
                <a:lnTo>
                  <a:pt x="11328" y="119847"/>
                </a:lnTo>
                <a:lnTo>
                  <a:pt x="29820" y="159318"/>
                </a:lnTo>
                <a:lnTo>
                  <a:pt x="53826" y="193445"/>
                </a:lnTo>
                <a:lnTo>
                  <a:pt x="80797" y="221991"/>
                </a:lnTo>
                <a:lnTo>
                  <a:pt x="116967" y="250954"/>
                </a:lnTo>
                <a:lnTo>
                  <a:pt x="150385" y="270183"/>
                </a:lnTo>
                <a:lnTo>
                  <a:pt x="185949" y="279743"/>
                </a:lnTo>
                <a:lnTo>
                  <a:pt x="196819" y="279637"/>
                </a:lnTo>
                <a:lnTo>
                  <a:pt x="240962" y="265852"/>
                </a:lnTo>
                <a:lnTo>
                  <a:pt x="283918" y="243044"/>
                </a:lnTo>
                <a:lnTo>
                  <a:pt x="317240" y="223645"/>
                </a:lnTo>
                <a:lnTo>
                  <a:pt x="350702" y="202834"/>
                </a:lnTo>
                <a:lnTo>
                  <a:pt x="383580" y="181107"/>
                </a:lnTo>
                <a:lnTo>
                  <a:pt x="425736" y="150790"/>
                </a:lnTo>
                <a:lnTo>
                  <a:pt x="460289" y="122770"/>
                </a:lnTo>
                <a:lnTo>
                  <a:pt x="496210" y="88140"/>
                </a:lnTo>
                <a:lnTo>
                  <a:pt x="520865" y="54675"/>
                </a:lnTo>
                <a:lnTo>
                  <a:pt x="528159" y="30898"/>
                </a:lnTo>
                <a:lnTo>
                  <a:pt x="526505" y="21018"/>
                </a:lnTo>
                <a:lnTo>
                  <a:pt x="520525" y="10958"/>
                </a:lnTo>
                <a:lnTo>
                  <a:pt x="508035" y="3143"/>
                </a:lnTo>
                <a:lnTo>
                  <a:pt x="486855" y="0"/>
                </a:lnTo>
                <a:close/>
              </a:path>
            </a:pathLst>
          </a:custGeom>
          <a:solidFill>
            <a:srgbClr val="E63F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7903" y="2649723"/>
            <a:ext cx="186055" cy="302895"/>
          </a:xfrm>
          <a:custGeom>
            <a:avLst/>
            <a:gdLst/>
            <a:ahLst/>
            <a:cxnLst/>
            <a:rect l="l" t="t" r="r" b="b"/>
            <a:pathLst>
              <a:path w="186055" h="302894">
                <a:moveTo>
                  <a:pt x="23601" y="0"/>
                </a:moveTo>
                <a:lnTo>
                  <a:pt x="2164" y="36735"/>
                </a:lnTo>
                <a:lnTo>
                  <a:pt x="0" y="54354"/>
                </a:lnTo>
                <a:lnTo>
                  <a:pt x="482" y="68826"/>
                </a:lnTo>
                <a:lnTo>
                  <a:pt x="8171" y="116098"/>
                </a:lnTo>
                <a:lnTo>
                  <a:pt x="24295" y="165767"/>
                </a:lnTo>
                <a:lnTo>
                  <a:pt x="47663" y="213475"/>
                </a:lnTo>
                <a:lnTo>
                  <a:pt x="77084" y="254864"/>
                </a:lnTo>
                <a:lnTo>
                  <a:pt x="111365" y="285575"/>
                </a:lnTo>
                <a:lnTo>
                  <a:pt x="149315" y="301252"/>
                </a:lnTo>
                <a:lnTo>
                  <a:pt x="162574" y="302383"/>
                </a:lnTo>
                <a:lnTo>
                  <a:pt x="172778" y="301054"/>
                </a:lnTo>
                <a:lnTo>
                  <a:pt x="185869" y="297270"/>
                </a:lnTo>
                <a:lnTo>
                  <a:pt x="178105" y="292821"/>
                </a:lnTo>
                <a:lnTo>
                  <a:pt x="167929" y="287441"/>
                </a:lnTo>
                <a:lnTo>
                  <a:pt x="155871" y="280906"/>
                </a:lnTo>
                <a:lnTo>
                  <a:pt x="123545" y="260214"/>
                </a:lnTo>
                <a:lnTo>
                  <a:pt x="89679" y="232126"/>
                </a:lnTo>
                <a:lnTo>
                  <a:pt x="55501" y="193833"/>
                </a:lnTo>
                <a:lnTo>
                  <a:pt x="33000" y="158170"/>
                </a:lnTo>
                <a:lnTo>
                  <a:pt x="15782" y="116363"/>
                </a:lnTo>
                <a:lnTo>
                  <a:pt x="6787" y="68259"/>
                </a:lnTo>
                <a:lnTo>
                  <a:pt x="6366" y="54015"/>
                </a:lnTo>
                <a:lnTo>
                  <a:pt x="7035" y="41825"/>
                </a:lnTo>
                <a:lnTo>
                  <a:pt x="8696" y="31256"/>
                </a:lnTo>
                <a:lnTo>
                  <a:pt x="11252" y="21871"/>
                </a:lnTo>
                <a:lnTo>
                  <a:pt x="16263" y="10484"/>
                </a:lnTo>
                <a:lnTo>
                  <a:pt x="2360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6989" y="2677798"/>
            <a:ext cx="129539" cy="115570"/>
          </a:xfrm>
          <a:custGeom>
            <a:avLst/>
            <a:gdLst/>
            <a:ahLst/>
            <a:cxnLst/>
            <a:rect l="l" t="t" r="r" b="b"/>
            <a:pathLst>
              <a:path w="129540" h="115569">
                <a:moveTo>
                  <a:pt x="72423" y="0"/>
                </a:moveTo>
                <a:lnTo>
                  <a:pt x="37051" y="0"/>
                </a:lnTo>
                <a:lnTo>
                  <a:pt x="0" y="115049"/>
                </a:lnTo>
                <a:lnTo>
                  <a:pt x="34515" y="115049"/>
                </a:lnTo>
                <a:lnTo>
                  <a:pt x="48386" y="63270"/>
                </a:lnTo>
                <a:lnTo>
                  <a:pt x="125217" y="63270"/>
                </a:lnTo>
                <a:lnTo>
                  <a:pt x="125722" y="54863"/>
                </a:lnTo>
                <a:lnTo>
                  <a:pt x="72554" y="54863"/>
                </a:lnTo>
                <a:lnTo>
                  <a:pt x="72423" y="0"/>
                </a:lnTo>
                <a:close/>
              </a:path>
              <a:path w="129540" h="115569">
                <a:moveTo>
                  <a:pt x="93521" y="63270"/>
                </a:moveTo>
                <a:lnTo>
                  <a:pt x="48386" y="63270"/>
                </a:lnTo>
                <a:lnTo>
                  <a:pt x="50435" y="115049"/>
                </a:lnTo>
                <a:lnTo>
                  <a:pt x="71673" y="115049"/>
                </a:lnTo>
                <a:lnTo>
                  <a:pt x="93521" y="63270"/>
                </a:lnTo>
                <a:close/>
              </a:path>
              <a:path w="129540" h="115569">
                <a:moveTo>
                  <a:pt x="125217" y="63270"/>
                </a:moveTo>
                <a:lnTo>
                  <a:pt x="93521" y="63270"/>
                </a:lnTo>
                <a:lnTo>
                  <a:pt x="87593" y="115049"/>
                </a:lnTo>
                <a:lnTo>
                  <a:pt x="122108" y="115049"/>
                </a:lnTo>
                <a:lnTo>
                  <a:pt x="125217" y="63270"/>
                </a:lnTo>
                <a:close/>
              </a:path>
              <a:path w="129540" h="115569">
                <a:moveTo>
                  <a:pt x="129015" y="0"/>
                </a:moveTo>
                <a:lnTo>
                  <a:pt x="93665" y="0"/>
                </a:lnTo>
                <a:lnTo>
                  <a:pt x="72554" y="54863"/>
                </a:lnTo>
                <a:lnTo>
                  <a:pt x="125722" y="54863"/>
                </a:lnTo>
                <a:lnTo>
                  <a:pt x="12901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91037" y="2676495"/>
            <a:ext cx="103505" cy="116839"/>
          </a:xfrm>
          <a:custGeom>
            <a:avLst/>
            <a:gdLst/>
            <a:ahLst/>
            <a:cxnLst/>
            <a:rect l="l" t="t" r="r" b="b"/>
            <a:pathLst>
              <a:path w="103505" h="116839">
                <a:moveTo>
                  <a:pt x="62891" y="0"/>
                </a:moveTo>
                <a:lnTo>
                  <a:pt x="20699" y="20454"/>
                </a:lnTo>
                <a:lnTo>
                  <a:pt x="1584" y="57692"/>
                </a:lnTo>
                <a:lnTo>
                  <a:pt x="0" y="70469"/>
                </a:lnTo>
                <a:lnTo>
                  <a:pt x="816" y="82446"/>
                </a:lnTo>
                <a:lnTo>
                  <a:pt x="27518" y="114738"/>
                </a:lnTo>
                <a:lnTo>
                  <a:pt x="38554" y="116656"/>
                </a:lnTo>
                <a:lnTo>
                  <a:pt x="49691" y="115896"/>
                </a:lnTo>
                <a:lnTo>
                  <a:pt x="89109" y="89427"/>
                </a:lnTo>
                <a:lnTo>
                  <a:pt x="93811" y="80314"/>
                </a:lnTo>
                <a:lnTo>
                  <a:pt x="54085" y="80314"/>
                </a:lnTo>
                <a:lnTo>
                  <a:pt x="40043" y="77589"/>
                </a:lnTo>
                <a:lnTo>
                  <a:pt x="33706" y="68349"/>
                </a:lnTo>
                <a:lnTo>
                  <a:pt x="38184" y="50649"/>
                </a:lnTo>
                <a:lnTo>
                  <a:pt x="45907" y="39995"/>
                </a:lnTo>
                <a:lnTo>
                  <a:pt x="55338" y="36039"/>
                </a:lnTo>
                <a:lnTo>
                  <a:pt x="102499" y="36039"/>
                </a:lnTo>
                <a:lnTo>
                  <a:pt x="100271" y="26333"/>
                </a:lnTo>
                <a:lnTo>
                  <a:pt x="95623" y="16956"/>
                </a:lnTo>
                <a:lnTo>
                  <a:pt x="88911" y="9308"/>
                </a:lnTo>
                <a:lnTo>
                  <a:pt x="83534" y="5423"/>
                </a:lnTo>
                <a:lnTo>
                  <a:pt x="73581" y="1278"/>
                </a:lnTo>
                <a:lnTo>
                  <a:pt x="62891" y="0"/>
                </a:lnTo>
                <a:close/>
              </a:path>
              <a:path w="103505" h="116839">
                <a:moveTo>
                  <a:pt x="102499" y="36039"/>
                </a:moveTo>
                <a:lnTo>
                  <a:pt x="55338" y="36039"/>
                </a:lnTo>
                <a:lnTo>
                  <a:pt x="66582" y="40806"/>
                </a:lnTo>
                <a:lnTo>
                  <a:pt x="70953" y="52899"/>
                </a:lnTo>
                <a:lnTo>
                  <a:pt x="70451" y="58797"/>
                </a:lnTo>
                <a:lnTo>
                  <a:pt x="64460" y="72102"/>
                </a:lnTo>
                <a:lnTo>
                  <a:pt x="54085" y="80314"/>
                </a:lnTo>
                <a:lnTo>
                  <a:pt x="93811" y="80314"/>
                </a:lnTo>
                <a:lnTo>
                  <a:pt x="96256" y="75574"/>
                </a:lnTo>
                <a:lnTo>
                  <a:pt x="100847" y="62060"/>
                </a:lnTo>
                <a:lnTo>
                  <a:pt x="102981" y="49163"/>
                </a:lnTo>
                <a:lnTo>
                  <a:pt x="102757" y="37162"/>
                </a:lnTo>
                <a:lnTo>
                  <a:pt x="102499" y="360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91255" y="2677798"/>
            <a:ext cx="66040" cy="115570"/>
          </a:xfrm>
          <a:custGeom>
            <a:avLst/>
            <a:gdLst/>
            <a:ahLst/>
            <a:cxnLst/>
            <a:rect l="l" t="t" r="r" b="b"/>
            <a:pathLst>
              <a:path w="66040" h="115569">
                <a:moveTo>
                  <a:pt x="57375" y="0"/>
                </a:moveTo>
                <a:lnTo>
                  <a:pt x="21966" y="0"/>
                </a:lnTo>
                <a:lnTo>
                  <a:pt x="0" y="115049"/>
                </a:lnTo>
                <a:lnTo>
                  <a:pt x="39054" y="115049"/>
                </a:lnTo>
                <a:lnTo>
                  <a:pt x="65995" y="79997"/>
                </a:lnTo>
                <a:lnTo>
                  <a:pt x="42102" y="79997"/>
                </a:lnTo>
                <a:lnTo>
                  <a:pt x="5737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1691" y="3115866"/>
            <a:ext cx="2946446" cy="748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2383" y="2687478"/>
            <a:ext cx="1002590" cy="2924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92077" y="3109346"/>
            <a:ext cx="227329" cy="126364"/>
          </a:xfrm>
          <a:custGeom>
            <a:avLst/>
            <a:gdLst/>
            <a:ahLst/>
            <a:cxnLst/>
            <a:rect l="l" t="t" r="r" b="b"/>
            <a:pathLst>
              <a:path w="227330" h="126364">
                <a:moveTo>
                  <a:pt x="136736" y="0"/>
                </a:moveTo>
                <a:lnTo>
                  <a:pt x="97695" y="2047"/>
                </a:lnTo>
                <a:lnTo>
                  <a:pt x="49462" y="12525"/>
                </a:lnTo>
                <a:lnTo>
                  <a:pt x="8597" y="37855"/>
                </a:lnTo>
                <a:lnTo>
                  <a:pt x="0" y="54332"/>
                </a:lnTo>
                <a:lnTo>
                  <a:pt x="1030" y="66207"/>
                </a:lnTo>
                <a:lnTo>
                  <a:pt x="28027" y="103221"/>
                </a:lnTo>
                <a:lnTo>
                  <a:pt x="67189" y="119593"/>
                </a:lnTo>
                <a:lnTo>
                  <a:pt x="117093" y="125796"/>
                </a:lnTo>
                <a:lnTo>
                  <a:pt x="134031" y="125400"/>
                </a:lnTo>
                <a:lnTo>
                  <a:pt x="177864" y="119396"/>
                </a:lnTo>
                <a:lnTo>
                  <a:pt x="190207" y="115802"/>
                </a:lnTo>
                <a:lnTo>
                  <a:pt x="140686" y="115802"/>
                </a:lnTo>
                <a:lnTo>
                  <a:pt x="120319" y="115050"/>
                </a:lnTo>
                <a:lnTo>
                  <a:pt x="74474" y="103235"/>
                </a:lnTo>
                <a:lnTo>
                  <a:pt x="50075" y="66648"/>
                </a:lnTo>
                <a:lnTo>
                  <a:pt x="51535" y="53270"/>
                </a:lnTo>
                <a:lnTo>
                  <a:pt x="84332" y="16548"/>
                </a:lnTo>
                <a:lnTo>
                  <a:pt x="132314" y="7658"/>
                </a:lnTo>
                <a:lnTo>
                  <a:pt x="186008" y="7658"/>
                </a:lnTo>
                <a:lnTo>
                  <a:pt x="179093" y="5599"/>
                </a:lnTo>
                <a:lnTo>
                  <a:pt x="166131" y="2908"/>
                </a:lnTo>
                <a:lnTo>
                  <a:pt x="152016" y="1042"/>
                </a:lnTo>
                <a:lnTo>
                  <a:pt x="136736" y="0"/>
                </a:lnTo>
                <a:close/>
              </a:path>
              <a:path w="227330" h="126364">
                <a:moveTo>
                  <a:pt x="211075" y="89697"/>
                </a:moveTo>
                <a:lnTo>
                  <a:pt x="168982" y="111920"/>
                </a:lnTo>
                <a:lnTo>
                  <a:pt x="140686" y="115802"/>
                </a:lnTo>
                <a:lnTo>
                  <a:pt x="190207" y="115802"/>
                </a:lnTo>
                <a:lnTo>
                  <a:pt x="201143" y="111535"/>
                </a:lnTo>
                <a:lnTo>
                  <a:pt x="210961" y="106495"/>
                </a:lnTo>
                <a:lnTo>
                  <a:pt x="219550" y="100735"/>
                </a:lnTo>
                <a:lnTo>
                  <a:pt x="226840" y="94327"/>
                </a:lnTo>
                <a:lnTo>
                  <a:pt x="211075" y="89697"/>
                </a:lnTo>
                <a:close/>
              </a:path>
              <a:path w="227330" h="126364">
                <a:moveTo>
                  <a:pt x="186008" y="7658"/>
                </a:moveTo>
                <a:lnTo>
                  <a:pt x="132314" y="7658"/>
                </a:lnTo>
                <a:lnTo>
                  <a:pt x="148009" y="8285"/>
                </a:lnTo>
                <a:lnTo>
                  <a:pt x="162223" y="10170"/>
                </a:lnTo>
                <a:lnTo>
                  <a:pt x="174987" y="13306"/>
                </a:lnTo>
                <a:lnTo>
                  <a:pt x="186335" y="17686"/>
                </a:lnTo>
                <a:lnTo>
                  <a:pt x="196297" y="23306"/>
                </a:lnTo>
                <a:lnTo>
                  <a:pt x="219646" y="24677"/>
                </a:lnTo>
                <a:lnTo>
                  <a:pt x="211178" y="18655"/>
                </a:lnTo>
                <a:lnTo>
                  <a:pt x="201605" y="13470"/>
                </a:lnTo>
                <a:lnTo>
                  <a:pt x="190914" y="9119"/>
                </a:lnTo>
                <a:lnTo>
                  <a:pt x="186008" y="7658"/>
                </a:lnTo>
                <a:close/>
              </a:path>
            </a:pathLst>
          </a:custGeom>
          <a:solidFill>
            <a:srgbClr val="F39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2660" y="3109346"/>
            <a:ext cx="227329" cy="126364"/>
          </a:xfrm>
          <a:custGeom>
            <a:avLst/>
            <a:gdLst/>
            <a:ahLst/>
            <a:cxnLst/>
            <a:rect l="l" t="t" r="r" b="b"/>
            <a:pathLst>
              <a:path w="227330" h="126364">
                <a:moveTo>
                  <a:pt x="136646" y="0"/>
                </a:moveTo>
                <a:lnTo>
                  <a:pt x="97632" y="2050"/>
                </a:lnTo>
                <a:lnTo>
                  <a:pt x="49419" y="12540"/>
                </a:lnTo>
                <a:lnTo>
                  <a:pt x="8576" y="37898"/>
                </a:lnTo>
                <a:lnTo>
                  <a:pt x="0" y="54392"/>
                </a:lnTo>
                <a:lnTo>
                  <a:pt x="1036" y="66263"/>
                </a:lnTo>
                <a:lnTo>
                  <a:pt x="28085" y="103264"/>
                </a:lnTo>
                <a:lnTo>
                  <a:pt x="67285" y="119623"/>
                </a:lnTo>
                <a:lnTo>
                  <a:pt x="117194" y="125799"/>
                </a:lnTo>
                <a:lnTo>
                  <a:pt x="134103" y="125401"/>
                </a:lnTo>
                <a:lnTo>
                  <a:pt x="149864" y="124187"/>
                </a:lnTo>
                <a:lnTo>
                  <a:pt x="164465" y="122173"/>
                </a:lnTo>
                <a:lnTo>
                  <a:pt x="177891" y="119375"/>
                </a:lnTo>
                <a:lnTo>
                  <a:pt x="190132" y="115807"/>
                </a:lnTo>
                <a:lnTo>
                  <a:pt x="140445" y="115807"/>
                </a:lnTo>
                <a:lnTo>
                  <a:pt x="120121" y="115050"/>
                </a:lnTo>
                <a:lnTo>
                  <a:pt x="74362" y="103179"/>
                </a:lnTo>
                <a:lnTo>
                  <a:pt x="50092" y="66431"/>
                </a:lnTo>
                <a:lnTo>
                  <a:pt x="51563" y="53095"/>
                </a:lnTo>
                <a:lnTo>
                  <a:pt x="84481" y="16471"/>
                </a:lnTo>
                <a:lnTo>
                  <a:pt x="132568" y="7655"/>
                </a:lnTo>
                <a:lnTo>
                  <a:pt x="185908" y="7655"/>
                </a:lnTo>
                <a:lnTo>
                  <a:pt x="179003" y="5599"/>
                </a:lnTo>
                <a:lnTo>
                  <a:pt x="166041" y="2908"/>
                </a:lnTo>
                <a:lnTo>
                  <a:pt x="151927" y="1042"/>
                </a:lnTo>
                <a:lnTo>
                  <a:pt x="136646" y="0"/>
                </a:lnTo>
                <a:close/>
              </a:path>
              <a:path w="227330" h="126364">
                <a:moveTo>
                  <a:pt x="210864" y="89697"/>
                </a:moveTo>
                <a:lnTo>
                  <a:pt x="168763" y="111937"/>
                </a:lnTo>
                <a:lnTo>
                  <a:pt x="140445" y="115807"/>
                </a:lnTo>
                <a:lnTo>
                  <a:pt x="190132" y="115807"/>
                </a:lnTo>
                <a:lnTo>
                  <a:pt x="201162" y="111489"/>
                </a:lnTo>
                <a:lnTo>
                  <a:pt x="210978" y="106433"/>
                </a:lnTo>
                <a:lnTo>
                  <a:pt x="219563" y="100654"/>
                </a:lnTo>
                <a:lnTo>
                  <a:pt x="226747" y="94327"/>
                </a:lnTo>
                <a:lnTo>
                  <a:pt x="210864" y="89697"/>
                </a:lnTo>
                <a:close/>
              </a:path>
              <a:path w="227330" h="126364">
                <a:moveTo>
                  <a:pt x="185908" y="7655"/>
                </a:moveTo>
                <a:lnTo>
                  <a:pt x="132568" y="7655"/>
                </a:lnTo>
                <a:lnTo>
                  <a:pt x="148204" y="8291"/>
                </a:lnTo>
                <a:lnTo>
                  <a:pt x="162387" y="10199"/>
                </a:lnTo>
                <a:lnTo>
                  <a:pt x="175136" y="13372"/>
                </a:lnTo>
                <a:lnTo>
                  <a:pt x="186470" y="17805"/>
                </a:lnTo>
                <a:lnTo>
                  <a:pt x="196409" y="23492"/>
                </a:lnTo>
                <a:lnTo>
                  <a:pt x="219557" y="24677"/>
                </a:lnTo>
                <a:lnTo>
                  <a:pt x="211088" y="18655"/>
                </a:lnTo>
                <a:lnTo>
                  <a:pt x="201514" y="13470"/>
                </a:lnTo>
                <a:lnTo>
                  <a:pt x="190823" y="9119"/>
                </a:lnTo>
                <a:lnTo>
                  <a:pt x="185908" y="7655"/>
                </a:lnTo>
                <a:close/>
              </a:path>
            </a:pathLst>
          </a:custGeom>
          <a:solidFill>
            <a:srgbClr val="F39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2383" y="3108303"/>
            <a:ext cx="241300" cy="193675"/>
          </a:xfrm>
          <a:custGeom>
            <a:avLst/>
            <a:gdLst/>
            <a:ahLst/>
            <a:cxnLst/>
            <a:rect l="l" t="t" r="r" b="b"/>
            <a:pathLst>
              <a:path w="241300" h="193675">
                <a:moveTo>
                  <a:pt x="112312" y="0"/>
                </a:moveTo>
                <a:lnTo>
                  <a:pt x="60557" y="3380"/>
                </a:lnTo>
                <a:lnTo>
                  <a:pt x="21068" y="13022"/>
                </a:lnTo>
                <a:lnTo>
                  <a:pt x="0" y="24684"/>
                </a:lnTo>
                <a:lnTo>
                  <a:pt x="0" y="193061"/>
                </a:lnTo>
                <a:lnTo>
                  <a:pt x="35564" y="193061"/>
                </a:lnTo>
                <a:lnTo>
                  <a:pt x="35682" y="30935"/>
                </a:lnTo>
                <a:lnTo>
                  <a:pt x="43033" y="24702"/>
                </a:lnTo>
                <a:lnTo>
                  <a:pt x="91065" y="8598"/>
                </a:lnTo>
                <a:lnTo>
                  <a:pt x="106335" y="7883"/>
                </a:lnTo>
                <a:lnTo>
                  <a:pt x="176601" y="7883"/>
                </a:lnTo>
                <a:lnTo>
                  <a:pt x="166347" y="5291"/>
                </a:lnTo>
                <a:lnTo>
                  <a:pt x="149450" y="2395"/>
                </a:lnTo>
                <a:lnTo>
                  <a:pt x="131387" y="608"/>
                </a:lnTo>
                <a:lnTo>
                  <a:pt x="112312" y="0"/>
                </a:lnTo>
                <a:close/>
              </a:path>
              <a:path w="241300" h="193675">
                <a:moveTo>
                  <a:pt x="52148" y="105681"/>
                </a:moveTo>
                <a:lnTo>
                  <a:pt x="89772" y="124649"/>
                </a:lnTo>
                <a:lnTo>
                  <a:pt x="117984" y="126075"/>
                </a:lnTo>
                <a:lnTo>
                  <a:pt x="136143" y="125456"/>
                </a:lnTo>
                <a:lnTo>
                  <a:pt x="153483" y="123643"/>
                </a:lnTo>
                <a:lnTo>
                  <a:pt x="169811" y="120676"/>
                </a:lnTo>
                <a:lnTo>
                  <a:pt x="184935" y="116596"/>
                </a:lnTo>
                <a:lnTo>
                  <a:pt x="186231" y="116109"/>
                </a:lnTo>
                <a:lnTo>
                  <a:pt x="101215" y="116109"/>
                </a:lnTo>
                <a:lnTo>
                  <a:pt x="87550" y="115069"/>
                </a:lnTo>
                <a:lnTo>
                  <a:pt x="74766" y="112975"/>
                </a:lnTo>
                <a:lnTo>
                  <a:pt x="62939" y="109841"/>
                </a:lnTo>
                <a:lnTo>
                  <a:pt x="52148" y="105681"/>
                </a:lnTo>
                <a:close/>
              </a:path>
              <a:path w="241300" h="193675">
                <a:moveTo>
                  <a:pt x="176601" y="7883"/>
                </a:moveTo>
                <a:lnTo>
                  <a:pt x="106335" y="7883"/>
                </a:lnTo>
                <a:lnTo>
                  <a:pt x="124488" y="8874"/>
                </a:lnTo>
                <a:lnTo>
                  <a:pt x="140803" y="11744"/>
                </a:lnTo>
                <a:lnTo>
                  <a:pt x="176921" y="31081"/>
                </a:lnTo>
                <a:lnTo>
                  <a:pt x="190022" y="65339"/>
                </a:lnTo>
                <a:lnTo>
                  <a:pt x="188253" y="76946"/>
                </a:lnTo>
                <a:lnTo>
                  <a:pt x="153993" y="108749"/>
                </a:lnTo>
                <a:lnTo>
                  <a:pt x="101215" y="116109"/>
                </a:lnTo>
                <a:lnTo>
                  <a:pt x="186231" y="116109"/>
                </a:lnTo>
                <a:lnTo>
                  <a:pt x="221161" y="98070"/>
                </a:lnTo>
                <a:lnTo>
                  <a:pt x="240938" y="60198"/>
                </a:lnTo>
                <a:lnTo>
                  <a:pt x="238951" y="50887"/>
                </a:lnTo>
                <a:lnTo>
                  <a:pt x="208491" y="19953"/>
                </a:lnTo>
                <a:lnTo>
                  <a:pt x="181923" y="9229"/>
                </a:lnTo>
                <a:lnTo>
                  <a:pt x="176601" y="7883"/>
                </a:lnTo>
                <a:close/>
              </a:path>
            </a:pathLst>
          </a:custGeom>
          <a:solidFill>
            <a:srgbClr val="F39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39417" y="3271335"/>
            <a:ext cx="23495" cy="30480"/>
          </a:xfrm>
          <a:custGeom>
            <a:avLst/>
            <a:gdLst/>
            <a:ahLst/>
            <a:cxnLst/>
            <a:rect l="l" t="t" r="r" b="b"/>
            <a:pathLst>
              <a:path w="23494" h="30479">
                <a:moveTo>
                  <a:pt x="13679" y="0"/>
                </a:moveTo>
                <a:lnTo>
                  <a:pt x="0" y="0"/>
                </a:lnTo>
                <a:lnTo>
                  <a:pt x="0" y="30028"/>
                </a:lnTo>
                <a:lnTo>
                  <a:pt x="5907" y="30028"/>
                </a:lnTo>
                <a:lnTo>
                  <a:pt x="5907" y="18230"/>
                </a:lnTo>
                <a:lnTo>
                  <a:pt x="21310" y="18230"/>
                </a:lnTo>
                <a:lnTo>
                  <a:pt x="21204" y="18038"/>
                </a:lnTo>
                <a:lnTo>
                  <a:pt x="20668" y="17013"/>
                </a:lnTo>
                <a:lnTo>
                  <a:pt x="19729" y="16218"/>
                </a:lnTo>
                <a:lnTo>
                  <a:pt x="18406" y="15657"/>
                </a:lnTo>
                <a:lnTo>
                  <a:pt x="19991" y="15108"/>
                </a:lnTo>
                <a:lnTo>
                  <a:pt x="21110" y="14121"/>
                </a:lnTo>
                <a:lnTo>
                  <a:pt x="21542" y="13277"/>
                </a:lnTo>
                <a:lnTo>
                  <a:pt x="5907" y="13277"/>
                </a:lnTo>
                <a:lnTo>
                  <a:pt x="5907" y="5169"/>
                </a:lnTo>
                <a:lnTo>
                  <a:pt x="22163" y="5169"/>
                </a:lnTo>
                <a:lnTo>
                  <a:pt x="20872" y="2871"/>
                </a:lnTo>
                <a:lnTo>
                  <a:pt x="18181" y="774"/>
                </a:lnTo>
                <a:lnTo>
                  <a:pt x="17120" y="310"/>
                </a:lnTo>
                <a:lnTo>
                  <a:pt x="15620" y="36"/>
                </a:lnTo>
                <a:lnTo>
                  <a:pt x="13679" y="0"/>
                </a:lnTo>
                <a:close/>
              </a:path>
              <a:path w="23494" h="30479">
                <a:moveTo>
                  <a:pt x="21310" y="18230"/>
                </a:moveTo>
                <a:lnTo>
                  <a:pt x="13322" y="18230"/>
                </a:lnTo>
                <a:lnTo>
                  <a:pt x="14441" y="18550"/>
                </a:lnTo>
                <a:lnTo>
                  <a:pt x="15038" y="19181"/>
                </a:lnTo>
                <a:lnTo>
                  <a:pt x="15633" y="19824"/>
                </a:lnTo>
                <a:lnTo>
                  <a:pt x="15953" y="21098"/>
                </a:lnTo>
                <a:lnTo>
                  <a:pt x="16014" y="25825"/>
                </a:lnTo>
                <a:lnTo>
                  <a:pt x="16276" y="28410"/>
                </a:lnTo>
                <a:lnTo>
                  <a:pt x="16693" y="30028"/>
                </a:lnTo>
                <a:lnTo>
                  <a:pt x="23277" y="30028"/>
                </a:lnTo>
                <a:lnTo>
                  <a:pt x="23277" y="29279"/>
                </a:lnTo>
                <a:lnTo>
                  <a:pt x="22192" y="27563"/>
                </a:lnTo>
                <a:lnTo>
                  <a:pt x="22085" y="27063"/>
                </a:lnTo>
                <a:lnTo>
                  <a:pt x="22049" y="26124"/>
                </a:lnTo>
                <a:lnTo>
                  <a:pt x="22049" y="20622"/>
                </a:lnTo>
                <a:lnTo>
                  <a:pt x="21765" y="19062"/>
                </a:lnTo>
                <a:lnTo>
                  <a:pt x="21310" y="18230"/>
                </a:lnTo>
                <a:close/>
              </a:path>
              <a:path w="23494" h="30479">
                <a:moveTo>
                  <a:pt x="22163" y="5169"/>
                </a:moveTo>
                <a:lnTo>
                  <a:pt x="13667" y="5169"/>
                </a:lnTo>
                <a:lnTo>
                  <a:pt x="14596" y="5346"/>
                </a:lnTo>
                <a:lnTo>
                  <a:pt x="16276" y="6336"/>
                </a:lnTo>
                <a:lnTo>
                  <a:pt x="16824" y="7562"/>
                </a:lnTo>
                <a:lnTo>
                  <a:pt x="16824" y="11073"/>
                </a:lnTo>
                <a:lnTo>
                  <a:pt x="16251" y="12204"/>
                </a:lnTo>
                <a:lnTo>
                  <a:pt x="14502" y="13109"/>
                </a:lnTo>
                <a:lnTo>
                  <a:pt x="13548" y="13277"/>
                </a:lnTo>
                <a:lnTo>
                  <a:pt x="21542" y="13277"/>
                </a:lnTo>
                <a:lnTo>
                  <a:pt x="21811" y="12752"/>
                </a:lnTo>
                <a:lnTo>
                  <a:pt x="22478" y="11372"/>
                </a:lnTo>
                <a:lnTo>
                  <a:pt x="22835" y="9966"/>
                </a:lnTo>
                <a:lnTo>
                  <a:pt x="22835" y="7370"/>
                </a:lnTo>
                <a:lnTo>
                  <a:pt x="22646" y="6312"/>
                </a:lnTo>
                <a:lnTo>
                  <a:pt x="22290" y="5394"/>
                </a:lnTo>
                <a:lnTo>
                  <a:pt x="22163" y="5169"/>
                </a:lnTo>
                <a:close/>
              </a:path>
            </a:pathLst>
          </a:custGeom>
          <a:solidFill>
            <a:srgbClr val="323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69934" y="3270384"/>
            <a:ext cx="29845" cy="32384"/>
          </a:xfrm>
          <a:custGeom>
            <a:avLst/>
            <a:gdLst/>
            <a:ahLst/>
            <a:cxnLst/>
            <a:rect l="l" t="t" r="r" b="b"/>
            <a:pathLst>
              <a:path w="29844" h="32385">
                <a:moveTo>
                  <a:pt x="19275" y="0"/>
                </a:moveTo>
                <a:lnTo>
                  <a:pt x="10418" y="0"/>
                </a:lnTo>
                <a:lnTo>
                  <a:pt x="7046" y="1179"/>
                </a:lnTo>
                <a:lnTo>
                  <a:pt x="4715" y="3511"/>
                </a:lnTo>
                <a:lnTo>
                  <a:pt x="1569" y="6284"/>
                </a:lnTo>
                <a:lnTo>
                  <a:pt x="0" y="10405"/>
                </a:lnTo>
                <a:lnTo>
                  <a:pt x="0" y="21323"/>
                </a:lnTo>
                <a:lnTo>
                  <a:pt x="1569" y="25453"/>
                </a:lnTo>
                <a:lnTo>
                  <a:pt x="4715" y="28337"/>
                </a:lnTo>
                <a:lnTo>
                  <a:pt x="7046" y="30659"/>
                </a:lnTo>
                <a:lnTo>
                  <a:pt x="10418" y="31824"/>
                </a:lnTo>
                <a:lnTo>
                  <a:pt x="19275" y="31824"/>
                </a:lnTo>
                <a:lnTo>
                  <a:pt x="22667" y="30659"/>
                </a:lnTo>
                <a:lnTo>
                  <a:pt x="25002" y="28337"/>
                </a:lnTo>
                <a:lnTo>
                  <a:pt x="27013" y="26477"/>
                </a:lnTo>
                <a:lnTo>
                  <a:pt x="12298" y="26477"/>
                </a:lnTo>
                <a:lnTo>
                  <a:pt x="10250" y="25575"/>
                </a:lnTo>
                <a:lnTo>
                  <a:pt x="8702" y="23728"/>
                </a:lnTo>
                <a:lnTo>
                  <a:pt x="7165" y="21918"/>
                </a:lnTo>
                <a:lnTo>
                  <a:pt x="6416" y="19299"/>
                </a:lnTo>
                <a:lnTo>
                  <a:pt x="6416" y="12536"/>
                </a:lnTo>
                <a:lnTo>
                  <a:pt x="7165" y="9930"/>
                </a:lnTo>
                <a:lnTo>
                  <a:pt x="8702" y="8095"/>
                </a:lnTo>
                <a:lnTo>
                  <a:pt x="10250" y="6263"/>
                </a:lnTo>
                <a:lnTo>
                  <a:pt x="12298" y="5346"/>
                </a:lnTo>
                <a:lnTo>
                  <a:pt x="27065" y="5346"/>
                </a:lnTo>
                <a:lnTo>
                  <a:pt x="25002" y="3511"/>
                </a:lnTo>
                <a:lnTo>
                  <a:pt x="22667" y="1179"/>
                </a:lnTo>
                <a:lnTo>
                  <a:pt x="19275" y="0"/>
                </a:lnTo>
                <a:close/>
              </a:path>
              <a:path w="29844" h="32385">
                <a:moveTo>
                  <a:pt x="27065" y="5346"/>
                </a:moveTo>
                <a:lnTo>
                  <a:pt x="17452" y="5346"/>
                </a:lnTo>
                <a:lnTo>
                  <a:pt x="19488" y="6275"/>
                </a:lnTo>
                <a:lnTo>
                  <a:pt x="21012" y="8107"/>
                </a:lnTo>
                <a:lnTo>
                  <a:pt x="22524" y="9942"/>
                </a:lnTo>
                <a:lnTo>
                  <a:pt x="23267" y="12536"/>
                </a:lnTo>
                <a:lnTo>
                  <a:pt x="23274" y="19299"/>
                </a:lnTo>
                <a:lnTo>
                  <a:pt x="22524" y="21918"/>
                </a:lnTo>
                <a:lnTo>
                  <a:pt x="21012" y="23728"/>
                </a:lnTo>
                <a:lnTo>
                  <a:pt x="19488" y="25575"/>
                </a:lnTo>
                <a:lnTo>
                  <a:pt x="17452" y="26477"/>
                </a:lnTo>
                <a:lnTo>
                  <a:pt x="27013" y="26477"/>
                </a:lnTo>
                <a:lnTo>
                  <a:pt x="28120" y="25453"/>
                </a:lnTo>
                <a:lnTo>
                  <a:pt x="29693" y="21323"/>
                </a:lnTo>
                <a:lnTo>
                  <a:pt x="29693" y="10405"/>
                </a:lnTo>
                <a:lnTo>
                  <a:pt x="28120" y="6284"/>
                </a:lnTo>
                <a:lnTo>
                  <a:pt x="27065" y="5346"/>
                </a:lnTo>
                <a:close/>
              </a:path>
            </a:pathLst>
          </a:custGeom>
          <a:solidFill>
            <a:srgbClr val="323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7437" y="3271335"/>
            <a:ext cx="27940" cy="30480"/>
          </a:xfrm>
          <a:custGeom>
            <a:avLst/>
            <a:gdLst/>
            <a:ahLst/>
            <a:cxnLst/>
            <a:rect l="l" t="t" r="r" b="b"/>
            <a:pathLst>
              <a:path w="27940" h="30479">
                <a:moveTo>
                  <a:pt x="6419" y="0"/>
                </a:moveTo>
                <a:lnTo>
                  <a:pt x="0" y="0"/>
                </a:lnTo>
                <a:lnTo>
                  <a:pt x="0" y="30028"/>
                </a:lnTo>
                <a:lnTo>
                  <a:pt x="6419" y="30028"/>
                </a:lnTo>
                <a:lnTo>
                  <a:pt x="6419" y="19979"/>
                </a:lnTo>
                <a:lnTo>
                  <a:pt x="9537" y="16919"/>
                </a:lnTo>
                <a:lnTo>
                  <a:pt x="17492" y="16919"/>
                </a:lnTo>
                <a:lnTo>
                  <a:pt x="14069" y="12396"/>
                </a:lnTo>
                <a:lnTo>
                  <a:pt x="6419" y="12396"/>
                </a:lnTo>
                <a:lnTo>
                  <a:pt x="6419" y="0"/>
                </a:lnTo>
                <a:close/>
              </a:path>
              <a:path w="27940" h="30479">
                <a:moveTo>
                  <a:pt x="17492" y="16919"/>
                </a:moveTo>
                <a:lnTo>
                  <a:pt x="9537" y="16919"/>
                </a:lnTo>
                <a:lnTo>
                  <a:pt x="19086" y="30028"/>
                </a:lnTo>
                <a:lnTo>
                  <a:pt x="27410" y="30028"/>
                </a:lnTo>
                <a:lnTo>
                  <a:pt x="17492" y="16919"/>
                </a:lnTo>
                <a:close/>
              </a:path>
              <a:path w="27940" h="30479">
                <a:moveTo>
                  <a:pt x="26767" y="0"/>
                </a:moveTo>
                <a:lnTo>
                  <a:pt x="18406" y="0"/>
                </a:lnTo>
                <a:lnTo>
                  <a:pt x="6419" y="12396"/>
                </a:lnTo>
                <a:lnTo>
                  <a:pt x="14069" y="12396"/>
                </a:lnTo>
                <a:lnTo>
                  <a:pt x="26767" y="0"/>
                </a:lnTo>
                <a:close/>
              </a:path>
            </a:pathLst>
          </a:custGeom>
          <a:solidFill>
            <a:srgbClr val="323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40321" y="3271337"/>
            <a:ext cx="6985" cy="30480"/>
          </a:xfrm>
          <a:custGeom>
            <a:avLst/>
            <a:gdLst/>
            <a:ahLst/>
            <a:cxnLst/>
            <a:rect l="l" t="t" r="r" b="b"/>
            <a:pathLst>
              <a:path w="6984" h="30479">
                <a:moveTo>
                  <a:pt x="0" y="15013"/>
                </a:moveTo>
                <a:lnTo>
                  <a:pt x="6417" y="15013"/>
                </a:lnTo>
              </a:path>
            </a:pathLst>
          </a:custGeom>
          <a:ln w="31297">
            <a:solidFill>
              <a:srgbClr val="3232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55622" y="3271290"/>
            <a:ext cx="23495" cy="30480"/>
          </a:xfrm>
          <a:custGeom>
            <a:avLst/>
            <a:gdLst/>
            <a:ahLst/>
            <a:cxnLst/>
            <a:rect l="l" t="t" r="r" b="b"/>
            <a:pathLst>
              <a:path w="23494" h="30479">
                <a:moveTo>
                  <a:pt x="14453" y="5346"/>
                </a:moveTo>
                <a:lnTo>
                  <a:pt x="8476" y="5346"/>
                </a:lnTo>
                <a:lnTo>
                  <a:pt x="8476" y="30074"/>
                </a:lnTo>
                <a:lnTo>
                  <a:pt x="14453" y="30074"/>
                </a:lnTo>
                <a:lnTo>
                  <a:pt x="14453" y="5346"/>
                </a:lnTo>
                <a:close/>
              </a:path>
              <a:path w="23494" h="30479">
                <a:moveTo>
                  <a:pt x="22930" y="0"/>
                </a:moveTo>
                <a:lnTo>
                  <a:pt x="0" y="0"/>
                </a:lnTo>
                <a:lnTo>
                  <a:pt x="0" y="5346"/>
                </a:lnTo>
                <a:lnTo>
                  <a:pt x="22930" y="5346"/>
                </a:lnTo>
                <a:lnTo>
                  <a:pt x="22930" y="0"/>
                </a:lnTo>
                <a:close/>
              </a:path>
            </a:pathLst>
          </a:custGeom>
          <a:solidFill>
            <a:srgbClr val="323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80732" y="3271335"/>
            <a:ext cx="29845" cy="30480"/>
          </a:xfrm>
          <a:custGeom>
            <a:avLst/>
            <a:gdLst/>
            <a:ahLst/>
            <a:cxnLst/>
            <a:rect l="l" t="t" r="r" b="b"/>
            <a:pathLst>
              <a:path w="29844" h="30479">
                <a:moveTo>
                  <a:pt x="18361" y="0"/>
                </a:moveTo>
                <a:lnTo>
                  <a:pt x="11036" y="0"/>
                </a:lnTo>
                <a:lnTo>
                  <a:pt x="0" y="30028"/>
                </a:lnTo>
                <a:lnTo>
                  <a:pt x="6775" y="30028"/>
                </a:lnTo>
                <a:lnTo>
                  <a:pt x="8869" y="23838"/>
                </a:lnTo>
                <a:lnTo>
                  <a:pt x="27038" y="23838"/>
                </a:lnTo>
                <a:lnTo>
                  <a:pt x="25160" y="18681"/>
                </a:lnTo>
                <a:lnTo>
                  <a:pt x="10634" y="18681"/>
                </a:lnTo>
                <a:lnTo>
                  <a:pt x="14633" y="6857"/>
                </a:lnTo>
                <a:lnTo>
                  <a:pt x="20857" y="6857"/>
                </a:lnTo>
                <a:lnTo>
                  <a:pt x="18361" y="0"/>
                </a:lnTo>
                <a:close/>
              </a:path>
              <a:path w="29844" h="30479">
                <a:moveTo>
                  <a:pt x="27038" y="23838"/>
                </a:moveTo>
                <a:lnTo>
                  <a:pt x="20229" y="23838"/>
                </a:lnTo>
                <a:lnTo>
                  <a:pt x="22265" y="30028"/>
                </a:lnTo>
                <a:lnTo>
                  <a:pt x="29291" y="30028"/>
                </a:lnTo>
                <a:lnTo>
                  <a:pt x="27038" y="23838"/>
                </a:lnTo>
                <a:close/>
              </a:path>
              <a:path w="29844" h="30479">
                <a:moveTo>
                  <a:pt x="20857" y="6857"/>
                </a:moveTo>
                <a:lnTo>
                  <a:pt x="14633" y="6857"/>
                </a:lnTo>
                <a:lnTo>
                  <a:pt x="18525" y="18681"/>
                </a:lnTo>
                <a:lnTo>
                  <a:pt x="25160" y="18681"/>
                </a:lnTo>
                <a:lnTo>
                  <a:pt x="20857" y="6857"/>
                </a:lnTo>
                <a:close/>
              </a:path>
            </a:pathLst>
          </a:custGeom>
          <a:solidFill>
            <a:srgbClr val="323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26485" y="3297602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4">
                <a:moveTo>
                  <a:pt x="0" y="0"/>
                </a:moveTo>
                <a:lnTo>
                  <a:pt x="495882" y="0"/>
                </a:lnTo>
              </a:path>
            </a:pathLst>
          </a:custGeom>
          <a:ln w="8794">
            <a:solidFill>
              <a:srgbClr val="3232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5800" y="3438180"/>
            <a:ext cx="3852684" cy="4319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4808" y="2942761"/>
            <a:ext cx="2661023" cy="9219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2383" y="2968133"/>
            <a:ext cx="130810" cy="160655"/>
          </a:xfrm>
          <a:custGeom>
            <a:avLst/>
            <a:gdLst/>
            <a:ahLst/>
            <a:cxnLst/>
            <a:rect l="l" t="t" r="r" b="b"/>
            <a:pathLst>
              <a:path w="130809" h="160655">
                <a:moveTo>
                  <a:pt x="0" y="0"/>
                </a:moveTo>
                <a:lnTo>
                  <a:pt x="0" y="53553"/>
                </a:lnTo>
                <a:lnTo>
                  <a:pt x="64196" y="53553"/>
                </a:lnTo>
                <a:lnTo>
                  <a:pt x="0" y="123837"/>
                </a:lnTo>
                <a:lnTo>
                  <a:pt x="0" y="160352"/>
                </a:lnTo>
                <a:lnTo>
                  <a:pt x="129646" y="160352"/>
                </a:lnTo>
                <a:lnTo>
                  <a:pt x="129646" y="122907"/>
                </a:lnTo>
                <a:lnTo>
                  <a:pt x="63197" y="122849"/>
                </a:lnTo>
                <a:lnTo>
                  <a:pt x="129539" y="53004"/>
                </a:lnTo>
                <a:lnTo>
                  <a:pt x="130457" y="57"/>
                </a:lnTo>
                <a:lnTo>
                  <a:pt x="0" y="0"/>
                </a:lnTo>
                <a:close/>
              </a:path>
            </a:pathLst>
          </a:custGeom>
          <a:solidFill>
            <a:srgbClr val="332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01585" y="2965905"/>
            <a:ext cx="163830" cy="167005"/>
          </a:xfrm>
          <a:custGeom>
            <a:avLst/>
            <a:gdLst/>
            <a:ahLst/>
            <a:cxnLst/>
            <a:rect l="l" t="t" r="r" b="b"/>
            <a:pathLst>
              <a:path w="163830" h="167005">
                <a:moveTo>
                  <a:pt x="82002" y="0"/>
                </a:moveTo>
                <a:lnTo>
                  <a:pt x="41400" y="10892"/>
                </a:lnTo>
                <a:lnTo>
                  <a:pt x="12122" y="39608"/>
                </a:lnTo>
                <a:lnTo>
                  <a:pt x="0" y="80210"/>
                </a:lnTo>
                <a:lnTo>
                  <a:pt x="1200" y="95473"/>
                </a:lnTo>
                <a:lnTo>
                  <a:pt x="17789" y="134585"/>
                </a:lnTo>
                <a:lnTo>
                  <a:pt x="49566" y="159798"/>
                </a:lnTo>
                <a:lnTo>
                  <a:pt x="76464" y="166419"/>
                </a:lnTo>
                <a:lnTo>
                  <a:pt x="91985" y="165273"/>
                </a:lnTo>
                <a:lnTo>
                  <a:pt x="131379" y="148971"/>
                </a:lnTo>
                <a:lnTo>
                  <a:pt x="151665" y="126589"/>
                </a:lnTo>
                <a:lnTo>
                  <a:pt x="82002" y="126589"/>
                </a:lnTo>
                <a:lnTo>
                  <a:pt x="68097" y="123806"/>
                </a:lnTo>
                <a:lnTo>
                  <a:pt x="56657" y="116198"/>
                </a:lnTo>
                <a:lnTo>
                  <a:pt x="48776" y="104875"/>
                </a:lnTo>
                <a:lnTo>
                  <a:pt x="45546" y="90948"/>
                </a:lnTo>
                <a:lnTo>
                  <a:pt x="48173" y="76312"/>
                </a:lnTo>
                <a:lnTo>
                  <a:pt x="55402" y="64424"/>
                </a:lnTo>
                <a:lnTo>
                  <a:pt x="66198" y="56217"/>
                </a:lnTo>
                <a:lnTo>
                  <a:pt x="79527" y="52628"/>
                </a:lnTo>
                <a:lnTo>
                  <a:pt x="156622" y="52628"/>
                </a:lnTo>
                <a:lnTo>
                  <a:pt x="154174" y="46302"/>
                </a:lnTo>
                <a:lnTo>
                  <a:pt x="128276" y="14920"/>
                </a:lnTo>
                <a:lnTo>
                  <a:pt x="91162" y="515"/>
                </a:lnTo>
                <a:lnTo>
                  <a:pt x="82002" y="0"/>
                </a:lnTo>
                <a:close/>
              </a:path>
              <a:path w="163830" h="167005">
                <a:moveTo>
                  <a:pt x="156622" y="52628"/>
                </a:moveTo>
                <a:lnTo>
                  <a:pt x="79527" y="52628"/>
                </a:lnTo>
                <a:lnTo>
                  <a:pt x="94359" y="55184"/>
                </a:lnTo>
                <a:lnTo>
                  <a:pt x="106304" y="62301"/>
                </a:lnTo>
                <a:lnTo>
                  <a:pt x="114564" y="72967"/>
                </a:lnTo>
                <a:lnTo>
                  <a:pt x="118342" y="86175"/>
                </a:lnTo>
                <a:lnTo>
                  <a:pt x="115924" y="101526"/>
                </a:lnTo>
                <a:lnTo>
                  <a:pt x="109101" y="113810"/>
                </a:lnTo>
                <a:lnTo>
                  <a:pt x="98838" y="122322"/>
                </a:lnTo>
                <a:lnTo>
                  <a:pt x="86098" y="126357"/>
                </a:lnTo>
                <a:lnTo>
                  <a:pt x="82002" y="126589"/>
                </a:lnTo>
                <a:lnTo>
                  <a:pt x="151665" y="126589"/>
                </a:lnTo>
                <a:lnTo>
                  <a:pt x="156730" y="117559"/>
                </a:lnTo>
                <a:lnTo>
                  <a:pt x="161327" y="104661"/>
                </a:lnTo>
                <a:lnTo>
                  <a:pt x="163737" y="90881"/>
                </a:lnTo>
                <a:lnTo>
                  <a:pt x="162680" y="74789"/>
                </a:lnTo>
                <a:lnTo>
                  <a:pt x="159430" y="59882"/>
                </a:lnTo>
                <a:lnTo>
                  <a:pt x="156622" y="52628"/>
                </a:lnTo>
                <a:close/>
              </a:path>
            </a:pathLst>
          </a:custGeom>
          <a:solidFill>
            <a:srgbClr val="332F2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66135" y="2643916"/>
            <a:ext cx="1271933" cy="2550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83467" y="1560313"/>
            <a:ext cx="854595" cy="3254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85307" y="3335965"/>
            <a:ext cx="1305116" cy="4172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27835" y="1314986"/>
            <a:ext cx="2749996" cy="22046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4336" y="1268431"/>
            <a:ext cx="4836703" cy="26305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97217" y="3115866"/>
            <a:ext cx="2642768" cy="748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73271" y="2466270"/>
            <a:ext cx="567055" cy="567055"/>
          </a:xfrm>
          <a:custGeom>
            <a:avLst/>
            <a:gdLst/>
            <a:ahLst/>
            <a:cxnLst/>
            <a:rect l="l" t="t" r="r" b="b"/>
            <a:pathLst>
              <a:path w="567054" h="567055">
                <a:moveTo>
                  <a:pt x="0" y="566739"/>
                </a:moveTo>
                <a:lnTo>
                  <a:pt x="566739" y="566739"/>
                </a:lnTo>
                <a:lnTo>
                  <a:pt x="566739" y="0"/>
                </a:lnTo>
                <a:lnTo>
                  <a:pt x="0" y="0"/>
                </a:lnTo>
                <a:lnTo>
                  <a:pt x="0" y="5667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10792" y="2506656"/>
            <a:ext cx="491657" cy="4859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3633" y="3117128"/>
            <a:ext cx="2822717" cy="7475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1691" y="2509028"/>
            <a:ext cx="855881" cy="5020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25153" y="3115866"/>
            <a:ext cx="2914832" cy="748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44387" y="2485275"/>
            <a:ext cx="995601" cy="5477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18010" y="3115866"/>
            <a:ext cx="2521976" cy="748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83259" y="2423272"/>
            <a:ext cx="789431" cy="5913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8913" y="970419"/>
            <a:ext cx="6970462" cy="28943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69012" y="3029401"/>
            <a:ext cx="723900" cy="539115"/>
          </a:xfrm>
          <a:custGeom>
            <a:avLst/>
            <a:gdLst/>
            <a:ahLst/>
            <a:cxnLst/>
            <a:rect l="l" t="t" r="r" b="b"/>
            <a:pathLst>
              <a:path w="723900" h="539114">
                <a:moveTo>
                  <a:pt x="60034" y="519507"/>
                </a:moveTo>
                <a:lnTo>
                  <a:pt x="65104" y="529321"/>
                </a:lnTo>
                <a:lnTo>
                  <a:pt x="65399" y="535128"/>
                </a:lnTo>
                <a:lnTo>
                  <a:pt x="58978" y="537979"/>
                </a:lnTo>
                <a:lnTo>
                  <a:pt x="43897" y="538927"/>
                </a:lnTo>
                <a:lnTo>
                  <a:pt x="27527" y="538148"/>
                </a:lnTo>
                <a:lnTo>
                  <a:pt x="15281" y="535885"/>
                </a:lnTo>
                <a:lnTo>
                  <a:pt x="6832" y="532322"/>
                </a:lnTo>
                <a:lnTo>
                  <a:pt x="1848" y="527643"/>
                </a:lnTo>
                <a:lnTo>
                  <a:pt x="0" y="522034"/>
                </a:lnTo>
                <a:lnTo>
                  <a:pt x="957" y="515679"/>
                </a:lnTo>
                <a:lnTo>
                  <a:pt x="26246" y="486498"/>
                </a:lnTo>
                <a:lnTo>
                  <a:pt x="83389" y="446516"/>
                </a:lnTo>
                <a:lnTo>
                  <a:pt x="116217" y="423587"/>
                </a:lnTo>
                <a:lnTo>
                  <a:pt x="154363" y="396952"/>
                </a:lnTo>
                <a:lnTo>
                  <a:pt x="196884" y="367271"/>
                </a:lnTo>
                <a:lnTo>
                  <a:pt x="242837" y="335199"/>
                </a:lnTo>
                <a:lnTo>
                  <a:pt x="291278" y="301395"/>
                </a:lnTo>
                <a:lnTo>
                  <a:pt x="341265" y="266517"/>
                </a:lnTo>
                <a:lnTo>
                  <a:pt x="391853" y="231222"/>
                </a:lnTo>
                <a:lnTo>
                  <a:pt x="442100" y="196167"/>
                </a:lnTo>
                <a:lnTo>
                  <a:pt x="491063" y="162010"/>
                </a:lnTo>
                <a:lnTo>
                  <a:pt x="537797" y="129409"/>
                </a:lnTo>
                <a:lnTo>
                  <a:pt x="581361" y="99022"/>
                </a:lnTo>
                <a:lnTo>
                  <a:pt x="620811" y="71505"/>
                </a:lnTo>
                <a:lnTo>
                  <a:pt x="655203" y="47516"/>
                </a:lnTo>
                <a:lnTo>
                  <a:pt x="705041" y="12756"/>
                </a:lnTo>
                <a:lnTo>
                  <a:pt x="723331" y="0"/>
                </a:lnTo>
                <a:lnTo>
                  <a:pt x="610403" y="92262"/>
                </a:lnTo>
              </a:path>
            </a:pathLst>
          </a:custGeom>
          <a:ln w="143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00224" y="3036238"/>
            <a:ext cx="992505" cy="334645"/>
          </a:xfrm>
          <a:custGeom>
            <a:avLst/>
            <a:gdLst/>
            <a:ahLst/>
            <a:cxnLst/>
            <a:rect l="l" t="t" r="r" b="b"/>
            <a:pathLst>
              <a:path w="992505" h="334645">
                <a:moveTo>
                  <a:pt x="277712" y="54494"/>
                </a:moveTo>
                <a:lnTo>
                  <a:pt x="309627" y="79197"/>
                </a:lnTo>
                <a:lnTo>
                  <a:pt x="355524" y="77503"/>
                </a:lnTo>
                <a:lnTo>
                  <a:pt x="398208" y="65965"/>
                </a:lnTo>
                <a:lnTo>
                  <a:pt x="419154" y="33886"/>
                </a:lnTo>
                <a:lnTo>
                  <a:pt x="416947" y="18066"/>
                </a:lnTo>
                <a:lnTo>
                  <a:pt x="411583" y="6840"/>
                </a:lnTo>
                <a:lnTo>
                  <a:pt x="399099" y="0"/>
                </a:lnTo>
                <a:lnTo>
                  <a:pt x="389046" y="213"/>
                </a:lnTo>
                <a:lnTo>
                  <a:pt x="373096" y="39618"/>
                </a:lnTo>
                <a:lnTo>
                  <a:pt x="377861" y="79788"/>
                </a:lnTo>
                <a:lnTo>
                  <a:pt x="382329" y="103915"/>
                </a:lnTo>
                <a:lnTo>
                  <a:pt x="384301" y="115195"/>
                </a:lnTo>
                <a:lnTo>
                  <a:pt x="386023" y="127192"/>
                </a:lnTo>
                <a:lnTo>
                  <a:pt x="386583" y="131575"/>
                </a:lnTo>
                <a:lnTo>
                  <a:pt x="387095" y="135955"/>
                </a:lnTo>
                <a:lnTo>
                  <a:pt x="388609" y="145320"/>
                </a:lnTo>
                <a:lnTo>
                  <a:pt x="390935" y="155741"/>
                </a:lnTo>
                <a:lnTo>
                  <a:pt x="393861" y="167053"/>
                </a:lnTo>
                <a:lnTo>
                  <a:pt x="397171" y="179089"/>
                </a:lnTo>
                <a:lnTo>
                  <a:pt x="400651" y="191683"/>
                </a:lnTo>
                <a:lnTo>
                  <a:pt x="404088" y="204669"/>
                </a:lnTo>
                <a:lnTo>
                  <a:pt x="411995" y="244315"/>
                </a:lnTo>
                <a:lnTo>
                  <a:pt x="413122" y="269658"/>
                </a:lnTo>
                <a:lnTo>
                  <a:pt x="411800" y="281505"/>
                </a:lnTo>
                <a:lnTo>
                  <a:pt x="388943" y="319516"/>
                </a:lnTo>
                <a:lnTo>
                  <a:pt x="347356" y="333528"/>
                </a:lnTo>
                <a:lnTo>
                  <a:pt x="327696" y="334550"/>
                </a:lnTo>
                <a:lnTo>
                  <a:pt x="306136" y="333435"/>
                </a:lnTo>
                <a:lnTo>
                  <a:pt x="261715" y="325096"/>
                </a:lnTo>
                <a:lnTo>
                  <a:pt x="216709" y="309911"/>
                </a:lnTo>
                <a:lnTo>
                  <a:pt x="172501" y="289438"/>
                </a:lnTo>
                <a:lnTo>
                  <a:pt x="130472" y="265234"/>
                </a:lnTo>
                <a:lnTo>
                  <a:pt x="92003" y="238857"/>
                </a:lnTo>
                <a:lnTo>
                  <a:pt x="58477" y="211865"/>
                </a:lnTo>
                <a:lnTo>
                  <a:pt x="20476" y="173631"/>
                </a:lnTo>
                <a:lnTo>
                  <a:pt x="0" y="135037"/>
                </a:lnTo>
                <a:lnTo>
                  <a:pt x="6849" y="146210"/>
                </a:lnTo>
                <a:lnTo>
                  <a:pt x="13189" y="156266"/>
                </a:lnTo>
                <a:lnTo>
                  <a:pt x="37582" y="186503"/>
                </a:lnTo>
                <a:lnTo>
                  <a:pt x="81432" y="206233"/>
                </a:lnTo>
                <a:lnTo>
                  <a:pt x="124802" y="211256"/>
                </a:lnTo>
                <a:lnTo>
                  <a:pt x="164274" y="212744"/>
                </a:lnTo>
                <a:lnTo>
                  <a:pt x="214125" y="213293"/>
                </a:lnTo>
                <a:lnTo>
                  <a:pt x="276011" y="213371"/>
                </a:lnTo>
                <a:lnTo>
                  <a:pt x="337172" y="211230"/>
                </a:lnTo>
                <a:lnTo>
                  <a:pt x="384858" y="205418"/>
                </a:lnTo>
                <a:lnTo>
                  <a:pt x="434747" y="191824"/>
                </a:lnTo>
                <a:lnTo>
                  <a:pt x="469573" y="169417"/>
                </a:lnTo>
                <a:lnTo>
                  <a:pt x="491461" y="211096"/>
                </a:lnTo>
                <a:lnTo>
                  <a:pt x="541362" y="227139"/>
                </a:lnTo>
                <a:lnTo>
                  <a:pt x="564282" y="229055"/>
                </a:lnTo>
                <a:lnTo>
                  <a:pt x="591284" y="228245"/>
                </a:lnTo>
                <a:lnTo>
                  <a:pt x="636532" y="222140"/>
                </a:lnTo>
                <a:lnTo>
                  <a:pt x="684984" y="204622"/>
                </a:lnTo>
                <a:lnTo>
                  <a:pt x="720237" y="173645"/>
                </a:lnTo>
                <a:lnTo>
                  <a:pt x="729781" y="123266"/>
                </a:lnTo>
                <a:lnTo>
                  <a:pt x="716700" y="109651"/>
                </a:lnTo>
                <a:lnTo>
                  <a:pt x="707498" y="114458"/>
                </a:lnTo>
                <a:lnTo>
                  <a:pt x="706647" y="157997"/>
                </a:lnTo>
                <a:lnTo>
                  <a:pt x="727237" y="191352"/>
                </a:lnTo>
                <a:lnTo>
                  <a:pt x="765895" y="215174"/>
                </a:lnTo>
                <a:lnTo>
                  <a:pt x="804313" y="218003"/>
                </a:lnTo>
                <a:lnTo>
                  <a:pt x="841996" y="210341"/>
                </a:lnTo>
                <a:lnTo>
                  <a:pt x="886648" y="190241"/>
                </a:lnTo>
                <a:lnTo>
                  <a:pt x="921490" y="163953"/>
                </a:lnTo>
                <a:lnTo>
                  <a:pt x="927243" y="158133"/>
                </a:lnTo>
                <a:lnTo>
                  <a:pt x="926888" y="177070"/>
                </a:lnTo>
                <a:lnTo>
                  <a:pt x="928493" y="218205"/>
                </a:lnTo>
                <a:lnTo>
                  <a:pt x="945254" y="253467"/>
                </a:lnTo>
                <a:lnTo>
                  <a:pt x="976661" y="281160"/>
                </a:lnTo>
                <a:lnTo>
                  <a:pt x="991917" y="293056"/>
                </a:lnTo>
              </a:path>
            </a:pathLst>
          </a:custGeom>
          <a:ln w="143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67593" y="3013603"/>
            <a:ext cx="483870" cy="483870"/>
          </a:xfrm>
          <a:custGeom>
            <a:avLst/>
            <a:gdLst/>
            <a:ahLst/>
            <a:cxnLst/>
            <a:rect l="l" t="t" r="r" b="b"/>
            <a:pathLst>
              <a:path w="483870" h="483870">
                <a:moveTo>
                  <a:pt x="313512" y="0"/>
                </a:moveTo>
                <a:lnTo>
                  <a:pt x="276714" y="68923"/>
                </a:lnTo>
                <a:lnTo>
                  <a:pt x="243572" y="130961"/>
                </a:lnTo>
                <a:lnTo>
                  <a:pt x="213872" y="186474"/>
                </a:lnTo>
                <a:lnTo>
                  <a:pt x="187401" y="235826"/>
                </a:lnTo>
                <a:lnTo>
                  <a:pt x="163944" y="279379"/>
                </a:lnTo>
                <a:lnTo>
                  <a:pt x="143288" y="317496"/>
                </a:lnTo>
                <a:lnTo>
                  <a:pt x="109524" y="378868"/>
                </a:lnTo>
                <a:lnTo>
                  <a:pt x="84397" y="422844"/>
                </a:lnTo>
                <a:lnTo>
                  <a:pt x="59161" y="462531"/>
                </a:lnTo>
                <a:lnTo>
                  <a:pt x="28469" y="483251"/>
                </a:lnTo>
                <a:lnTo>
                  <a:pt x="22574" y="482014"/>
                </a:lnTo>
                <a:lnTo>
                  <a:pt x="2864" y="443543"/>
                </a:lnTo>
                <a:lnTo>
                  <a:pt x="0" y="400410"/>
                </a:lnTo>
                <a:lnTo>
                  <a:pt x="730" y="383653"/>
                </a:lnTo>
                <a:lnTo>
                  <a:pt x="8423" y="328494"/>
                </a:lnTo>
                <a:lnTo>
                  <a:pt x="21428" y="291194"/>
                </a:lnTo>
                <a:lnTo>
                  <a:pt x="43921" y="257976"/>
                </a:lnTo>
                <a:lnTo>
                  <a:pt x="76104" y="229602"/>
                </a:lnTo>
                <a:lnTo>
                  <a:pt x="118180" y="206837"/>
                </a:lnTo>
                <a:lnTo>
                  <a:pt x="170352" y="190444"/>
                </a:lnTo>
                <a:lnTo>
                  <a:pt x="210841" y="183433"/>
                </a:lnTo>
                <a:lnTo>
                  <a:pt x="255968" y="179818"/>
                </a:lnTo>
                <a:lnTo>
                  <a:pt x="309821" y="179573"/>
                </a:lnTo>
                <a:lnTo>
                  <a:pt x="360418" y="181143"/>
                </a:lnTo>
                <a:lnTo>
                  <a:pt x="400615" y="183850"/>
                </a:lnTo>
                <a:lnTo>
                  <a:pt x="443739" y="189054"/>
                </a:lnTo>
                <a:lnTo>
                  <a:pt x="481346" y="197985"/>
                </a:lnTo>
                <a:lnTo>
                  <a:pt x="482862" y="198623"/>
                </a:lnTo>
                <a:lnTo>
                  <a:pt x="483375" y="198868"/>
                </a:lnTo>
              </a:path>
            </a:pathLst>
          </a:custGeom>
          <a:ln w="143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7000" y="1231916"/>
            <a:ext cx="5644383" cy="12486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7000" y="2710113"/>
            <a:ext cx="3747064" cy="1925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51463" y="2960251"/>
            <a:ext cx="889000" cy="889000"/>
          </a:xfrm>
          <a:custGeom>
            <a:avLst/>
            <a:gdLst/>
            <a:ahLst/>
            <a:cxnLst/>
            <a:rect l="l" t="t" r="r" b="b"/>
            <a:pathLst>
              <a:path w="889000" h="889000">
                <a:moveTo>
                  <a:pt x="444276" y="0"/>
                </a:moveTo>
                <a:lnTo>
                  <a:pt x="372213" y="5815"/>
                </a:lnTo>
                <a:lnTo>
                  <a:pt x="303851" y="22650"/>
                </a:lnTo>
                <a:lnTo>
                  <a:pt x="240107" y="49591"/>
                </a:lnTo>
                <a:lnTo>
                  <a:pt x="181893" y="85722"/>
                </a:lnTo>
                <a:lnTo>
                  <a:pt x="130126" y="130129"/>
                </a:lnTo>
                <a:lnTo>
                  <a:pt x="85720" y="181897"/>
                </a:lnTo>
                <a:lnTo>
                  <a:pt x="49589" y="240112"/>
                </a:lnTo>
                <a:lnTo>
                  <a:pt x="22649" y="303857"/>
                </a:lnTo>
                <a:lnTo>
                  <a:pt x="5814" y="372219"/>
                </a:lnTo>
                <a:lnTo>
                  <a:pt x="0" y="444282"/>
                </a:lnTo>
                <a:lnTo>
                  <a:pt x="1472" y="480721"/>
                </a:lnTo>
                <a:lnTo>
                  <a:pt x="12912" y="551049"/>
                </a:lnTo>
                <a:lnTo>
                  <a:pt x="34913" y="617217"/>
                </a:lnTo>
                <a:lnTo>
                  <a:pt x="66563" y="678310"/>
                </a:lnTo>
                <a:lnTo>
                  <a:pt x="106946" y="733413"/>
                </a:lnTo>
                <a:lnTo>
                  <a:pt x="155147" y="781612"/>
                </a:lnTo>
                <a:lnTo>
                  <a:pt x="210251" y="821992"/>
                </a:lnTo>
                <a:lnTo>
                  <a:pt x="271345" y="853640"/>
                </a:lnTo>
                <a:lnTo>
                  <a:pt x="337512" y="875640"/>
                </a:lnTo>
                <a:lnTo>
                  <a:pt x="407839" y="887078"/>
                </a:lnTo>
                <a:lnTo>
                  <a:pt x="444276" y="888551"/>
                </a:lnTo>
                <a:lnTo>
                  <a:pt x="480713" y="887078"/>
                </a:lnTo>
                <a:lnTo>
                  <a:pt x="551038" y="875640"/>
                </a:lnTo>
                <a:lnTo>
                  <a:pt x="617202" y="853640"/>
                </a:lnTo>
                <a:lnTo>
                  <a:pt x="678292" y="821992"/>
                </a:lnTo>
                <a:lnTo>
                  <a:pt x="733392" y="781612"/>
                </a:lnTo>
                <a:lnTo>
                  <a:pt x="781589" y="733413"/>
                </a:lnTo>
                <a:lnTo>
                  <a:pt x="821967" y="678310"/>
                </a:lnTo>
                <a:lnTo>
                  <a:pt x="853613" y="617217"/>
                </a:lnTo>
                <a:lnTo>
                  <a:pt x="875612" y="551049"/>
                </a:lnTo>
                <a:lnTo>
                  <a:pt x="887049" y="480721"/>
                </a:lnTo>
                <a:lnTo>
                  <a:pt x="888522" y="444282"/>
                </a:lnTo>
                <a:lnTo>
                  <a:pt x="887049" y="407845"/>
                </a:lnTo>
                <a:lnTo>
                  <a:pt x="875612" y="337518"/>
                </a:lnTo>
                <a:lnTo>
                  <a:pt x="853613" y="271350"/>
                </a:lnTo>
                <a:lnTo>
                  <a:pt x="821967" y="210256"/>
                </a:lnTo>
                <a:lnTo>
                  <a:pt x="781589" y="155150"/>
                </a:lnTo>
                <a:lnTo>
                  <a:pt x="733392" y="106948"/>
                </a:lnTo>
                <a:lnTo>
                  <a:pt x="678292" y="66565"/>
                </a:lnTo>
                <a:lnTo>
                  <a:pt x="617202" y="34914"/>
                </a:lnTo>
                <a:lnTo>
                  <a:pt x="551038" y="12912"/>
                </a:lnTo>
                <a:lnTo>
                  <a:pt x="480713" y="1472"/>
                </a:lnTo>
                <a:lnTo>
                  <a:pt x="44427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70549" y="3577827"/>
            <a:ext cx="581025" cy="272415"/>
          </a:xfrm>
          <a:custGeom>
            <a:avLst/>
            <a:gdLst/>
            <a:ahLst/>
            <a:cxnLst/>
            <a:rect l="l" t="t" r="r" b="b"/>
            <a:pathLst>
              <a:path w="581025" h="272414">
                <a:moveTo>
                  <a:pt x="193151" y="0"/>
                </a:moveTo>
                <a:lnTo>
                  <a:pt x="150150" y="7849"/>
                </a:lnTo>
                <a:lnTo>
                  <a:pt x="110055" y="25877"/>
                </a:lnTo>
                <a:lnTo>
                  <a:pt x="77034" y="48658"/>
                </a:lnTo>
                <a:lnTo>
                  <a:pt x="41749" y="81096"/>
                </a:lnTo>
                <a:lnTo>
                  <a:pt x="4441" y="124740"/>
                </a:lnTo>
                <a:lnTo>
                  <a:pt x="0" y="130993"/>
                </a:lnTo>
                <a:lnTo>
                  <a:pt x="12447" y="143773"/>
                </a:lnTo>
                <a:lnTo>
                  <a:pt x="52713" y="179026"/>
                </a:lnTo>
                <a:lnTo>
                  <a:pt x="97025" y="209301"/>
                </a:lnTo>
                <a:lnTo>
                  <a:pt x="144947" y="234157"/>
                </a:lnTo>
                <a:lnTo>
                  <a:pt x="196046" y="253152"/>
                </a:lnTo>
                <a:lnTo>
                  <a:pt x="249888" y="265841"/>
                </a:lnTo>
                <a:lnTo>
                  <a:pt x="306037" y="271784"/>
                </a:lnTo>
                <a:lnTo>
                  <a:pt x="325191" y="272189"/>
                </a:lnTo>
                <a:lnTo>
                  <a:pt x="339420" y="271965"/>
                </a:lnTo>
                <a:lnTo>
                  <a:pt x="381411" y="268662"/>
                </a:lnTo>
                <a:lnTo>
                  <a:pt x="422217" y="261555"/>
                </a:lnTo>
                <a:lnTo>
                  <a:pt x="461661" y="250827"/>
                </a:lnTo>
                <a:lnTo>
                  <a:pt x="499564" y="236662"/>
                </a:lnTo>
                <a:lnTo>
                  <a:pt x="535747" y="219243"/>
                </a:lnTo>
                <a:lnTo>
                  <a:pt x="570033" y="198754"/>
                </a:lnTo>
                <a:lnTo>
                  <a:pt x="581009" y="191274"/>
                </a:lnTo>
                <a:lnTo>
                  <a:pt x="573938" y="191000"/>
                </a:lnTo>
                <a:lnTo>
                  <a:pt x="566836" y="190500"/>
                </a:lnTo>
                <a:lnTo>
                  <a:pt x="513293" y="179117"/>
                </a:lnTo>
                <a:lnTo>
                  <a:pt x="471928" y="161347"/>
                </a:lnTo>
                <a:lnTo>
                  <a:pt x="434485" y="138322"/>
                </a:lnTo>
                <a:lnTo>
                  <a:pt x="399905" y="112065"/>
                </a:lnTo>
                <a:lnTo>
                  <a:pt x="351083" y="71048"/>
                </a:lnTo>
                <a:lnTo>
                  <a:pt x="335091" y="57953"/>
                </a:lnTo>
                <a:lnTo>
                  <a:pt x="302736" y="34144"/>
                </a:lnTo>
                <a:lnTo>
                  <a:pt x="269001" y="15200"/>
                </a:lnTo>
                <a:lnTo>
                  <a:pt x="232826" y="3144"/>
                </a:lnTo>
                <a:lnTo>
                  <a:pt x="213493" y="331"/>
                </a:lnTo>
                <a:lnTo>
                  <a:pt x="193151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50580" y="2959047"/>
            <a:ext cx="888979" cy="8876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37580" y="3476485"/>
            <a:ext cx="659130" cy="288290"/>
          </a:xfrm>
          <a:custGeom>
            <a:avLst/>
            <a:gdLst/>
            <a:ahLst/>
            <a:cxnLst/>
            <a:rect l="l" t="t" r="r" b="b"/>
            <a:pathLst>
              <a:path w="659129" h="288289">
                <a:moveTo>
                  <a:pt x="318019" y="33949"/>
                </a:moveTo>
                <a:lnTo>
                  <a:pt x="139940" y="33949"/>
                </a:lnTo>
                <a:lnTo>
                  <a:pt x="161441" y="35440"/>
                </a:lnTo>
                <a:lnTo>
                  <a:pt x="181671" y="39516"/>
                </a:lnTo>
                <a:lnTo>
                  <a:pt x="218966" y="54481"/>
                </a:lnTo>
                <a:lnTo>
                  <a:pt x="253117" y="76947"/>
                </a:lnTo>
                <a:lnTo>
                  <a:pt x="285419" y="105021"/>
                </a:lnTo>
                <a:lnTo>
                  <a:pt x="317166" y="136808"/>
                </a:lnTo>
                <a:lnTo>
                  <a:pt x="349651" y="170412"/>
                </a:lnTo>
                <a:lnTo>
                  <a:pt x="366575" y="187304"/>
                </a:lnTo>
                <a:lnTo>
                  <a:pt x="402593" y="220083"/>
                </a:lnTo>
                <a:lnTo>
                  <a:pt x="442584" y="249943"/>
                </a:lnTo>
                <a:lnTo>
                  <a:pt x="487842" y="274990"/>
                </a:lnTo>
                <a:lnTo>
                  <a:pt x="520775" y="287783"/>
                </a:lnTo>
                <a:lnTo>
                  <a:pt x="531012" y="280065"/>
                </a:lnTo>
                <a:lnTo>
                  <a:pt x="560306" y="255230"/>
                </a:lnTo>
                <a:lnTo>
                  <a:pt x="587346" y="227997"/>
                </a:lnTo>
                <a:lnTo>
                  <a:pt x="611972" y="198526"/>
                </a:lnTo>
                <a:lnTo>
                  <a:pt x="634023" y="166979"/>
                </a:lnTo>
                <a:lnTo>
                  <a:pt x="652276" y="135484"/>
                </a:lnTo>
                <a:lnTo>
                  <a:pt x="569510" y="135484"/>
                </a:lnTo>
                <a:lnTo>
                  <a:pt x="558320" y="135405"/>
                </a:lnTo>
                <a:lnTo>
                  <a:pt x="512027" y="129633"/>
                </a:lnTo>
                <a:lnTo>
                  <a:pt x="471617" y="117335"/>
                </a:lnTo>
                <a:lnTo>
                  <a:pt x="433817" y="100269"/>
                </a:lnTo>
                <a:lnTo>
                  <a:pt x="397758" y="80271"/>
                </a:lnTo>
                <a:lnTo>
                  <a:pt x="345028" y="48798"/>
                </a:lnTo>
                <a:lnTo>
                  <a:pt x="327379" y="38832"/>
                </a:lnTo>
                <a:lnTo>
                  <a:pt x="318019" y="33949"/>
                </a:lnTo>
                <a:close/>
              </a:path>
              <a:path w="659129" h="288289">
                <a:moveTo>
                  <a:pt x="659141" y="121963"/>
                </a:moveTo>
                <a:lnTo>
                  <a:pt x="618622" y="130893"/>
                </a:lnTo>
                <a:lnTo>
                  <a:pt x="569510" y="135484"/>
                </a:lnTo>
                <a:lnTo>
                  <a:pt x="652276" y="135484"/>
                </a:lnTo>
                <a:lnTo>
                  <a:pt x="653338" y="133515"/>
                </a:lnTo>
                <a:lnTo>
                  <a:pt x="659141" y="121963"/>
                </a:lnTo>
                <a:close/>
              </a:path>
              <a:path w="659129" h="288289">
                <a:moveTo>
                  <a:pt x="191653" y="0"/>
                </a:moveTo>
                <a:lnTo>
                  <a:pt x="139931" y="7170"/>
                </a:lnTo>
                <a:lnTo>
                  <a:pt x="99759" y="21288"/>
                </a:lnTo>
                <a:lnTo>
                  <a:pt x="64213" y="40457"/>
                </a:lnTo>
                <a:lnTo>
                  <a:pt x="24241" y="70148"/>
                </a:lnTo>
                <a:lnTo>
                  <a:pt x="0" y="92722"/>
                </a:lnTo>
                <a:lnTo>
                  <a:pt x="6886" y="87051"/>
                </a:lnTo>
                <a:lnTo>
                  <a:pt x="14791" y="80933"/>
                </a:lnTo>
                <a:lnTo>
                  <a:pt x="55699" y="55510"/>
                </a:lnTo>
                <a:lnTo>
                  <a:pt x="94862" y="40390"/>
                </a:lnTo>
                <a:lnTo>
                  <a:pt x="139940" y="33949"/>
                </a:lnTo>
                <a:lnTo>
                  <a:pt x="318019" y="33949"/>
                </a:lnTo>
                <a:lnTo>
                  <a:pt x="309512" y="29511"/>
                </a:lnTo>
                <a:lnTo>
                  <a:pt x="272691" y="13724"/>
                </a:lnTo>
                <a:lnTo>
                  <a:pt x="233695" y="3274"/>
                </a:lnTo>
                <a:lnTo>
                  <a:pt x="213109" y="625"/>
                </a:lnTo>
                <a:lnTo>
                  <a:pt x="191653" y="0"/>
                </a:lnTo>
                <a:close/>
              </a:path>
            </a:pathLst>
          </a:custGeom>
          <a:solidFill>
            <a:srgbClr val="1F86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39342" y="3355955"/>
            <a:ext cx="171450" cy="107950"/>
          </a:xfrm>
          <a:custGeom>
            <a:avLst/>
            <a:gdLst/>
            <a:ahLst/>
            <a:cxnLst/>
            <a:rect l="l" t="t" r="r" b="b"/>
            <a:pathLst>
              <a:path w="171450" h="107950">
                <a:moveTo>
                  <a:pt x="52364" y="0"/>
                </a:moveTo>
                <a:lnTo>
                  <a:pt x="13529" y="3394"/>
                </a:lnTo>
                <a:lnTo>
                  <a:pt x="0" y="11381"/>
                </a:lnTo>
                <a:lnTo>
                  <a:pt x="1289" y="18806"/>
                </a:lnTo>
                <a:lnTo>
                  <a:pt x="25709" y="62202"/>
                </a:lnTo>
                <a:lnTo>
                  <a:pt x="68454" y="92857"/>
                </a:lnTo>
                <a:lnTo>
                  <a:pt x="113280" y="105840"/>
                </a:lnTo>
                <a:lnTo>
                  <a:pt x="137570" y="107415"/>
                </a:lnTo>
                <a:lnTo>
                  <a:pt x="147885" y="106821"/>
                </a:lnTo>
                <a:lnTo>
                  <a:pt x="156911" y="105635"/>
                </a:lnTo>
                <a:lnTo>
                  <a:pt x="164597" y="104107"/>
                </a:lnTo>
                <a:lnTo>
                  <a:pt x="170892" y="102483"/>
                </a:lnTo>
                <a:lnTo>
                  <a:pt x="161893" y="93623"/>
                </a:lnTo>
                <a:lnTo>
                  <a:pt x="131887" y="70072"/>
                </a:lnTo>
                <a:lnTo>
                  <a:pt x="97999" y="51587"/>
                </a:lnTo>
                <a:lnTo>
                  <a:pt x="74096" y="42552"/>
                </a:lnTo>
                <a:lnTo>
                  <a:pt x="153126" y="42552"/>
                </a:lnTo>
                <a:lnTo>
                  <a:pt x="122626" y="18587"/>
                </a:lnTo>
                <a:lnTo>
                  <a:pt x="77197" y="2414"/>
                </a:lnTo>
                <a:lnTo>
                  <a:pt x="64918" y="737"/>
                </a:lnTo>
                <a:lnTo>
                  <a:pt x="52364" y="0"/>
                </a:lnTo>
                <a:close/>
              </a:path>
              <a:path w="171450" h="107950">
                <a:moveTo>
                  <a:pt x="153126" y="42552"/>
                </a:moveTo>
                <a:lnTo>
                  <a:pt x="74096" y="42552"/>
                </a:lnTo>
                <a:lnTo>
                  <a:pt x="86482" y="45125"/>
                </a:lnTo>
                <a:lnTo>
                  <a:pt x="98748" y="48379"/>
                </a:lnTo>
                <a:lnTo>
                  <a:pt x="134501" y="62086"/>
                </a:lnTo>
                <a:lnTo>
                  <a:pt x="167987" y="81437"/>
                </a:lnTo>
                <a:lnTo>
                  <a:pt x="169856" y="73138"/>
                </a:lnTo>
                <a:lnTo>
                  <a:pt x="166857" y="62252"/>
                </a:lnTo>
                <a:lnTo>
                  <a:pt x="159888" y="50066"/>
                </a:lnTo>
                <a:lnTo>
                  <a:pt x="153126" y="42552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58592" y="3132484"/>
            <a:ext cx="131445" cy="276225"/>
          </a:xfrm>
          <a:custGeom>
            <a:avLst/>
            <a:gdLst/>
            <a:ahLst/>
            <a:cxnLst/>
            <a:rect l="l" t="t" r="r" b="b"/>
            <a:pathLst>
              <a:path w="131445" h="276225">
                <a:moveTo>
                  <a:pt x="75970" y="0"/>
                </a:moveTo>
                <a:lnTo>
                  <a:pt x="47237" y="29166"/>
                </a:lnTo>
                <a:lnTo>
                  <a:pt x="25094" y="61331"/>
                </a:lnTo>
                <a:lnTo>
                  <a:pt x="6216" y="107069"/>
                </a:lnTo>
                <a:lnTo>
                  <a:pt x="0" y="153785"/>
                </a:lnTo>
                <a:lnTo>
                  <a:pt x="487" y="165326"/>
                </a:lnTo>
                <a:lnTo>
                  <a:pt x="13648" y="214613"/>
                </a:lnTo>
                <a:lnTo>
                  <a:pt x="36040" y="250414"/>
                </a:lnTo>
                <a:lnTo>
                  <a:pt x="62258" y="275703"/>
                </a:lnTo>
                <a:lnTo>
                  <a:pt x="59968" y="263131"/>
                </a:lnTo>
                <a:lnTo>
                  <a:pt x="58073" y="250514"/>
                </a:lnTo>
                <a:lnTo>
                  <a:pt x="56571" y="237865"/>
                </a:lnTo>
                <a:lnTo>
                  <a:pt x="55460" y="225194"/>
                </a:lnTo>
                <a:lnTo>
                  <a:pt x="54741" y="212515"/>
                </a:lnTo>
                <a:lnTo>
                  <a:pt x="54412" y="199839"/>
                </a:lnTo>
                <a:lnTo>
                  <a:pt x="54471" y="187178"/>
                </a:lnTo>
                <a:lnTo>
                  <a:pt x="54917" y="174544"/>
                </a:lnTo>
                <a:lnTo>
                  <a:pt x="55750" y="161950"/>
                </a:lnTo>
                <a:lnTo>
                  <a:pt x="56967" y="149407"/>
                </a:lnTo>
                <a:lnTo>
                  <a:pt x="58568" y="136927"/>
                </a:lnTo>
                <a:lnTo>
                  <a:pt x="130524" y="136927"/>
                </a:lnTo>
                <a:lnTo>
                  <a:pt x="130144" y="127980"/>
                </a:lnTo>
                <a:lnTo>
                  <a:pt x="119571" y="75451"/>
                </a:lnTo>
                <a:lnTo>
                  <a:pt x="102180" y="36083"/>
                </a:lnTo>
                <a:lnTo>
                  <a:pt x="79794" y="4245"/>
                </a:lnTo>
                <a:lnTo>
                  <a:pt x="75970" y="0"/>
                </a:lnTo>
                <a:close/>
              </a:path>
              <a:path w="131445" h="276225">
                <a:moveTo>
                  <a:pt x="130524" y="136927"/>
                </a:moveTo>
                <a:lnTo>
                  <a:pt x="58568" y="136927"/>
                </a:lnTo>
                <a:lnTo>
                  <a:pt x="58243" y="148031"/>
                </a:lnTo>
                <a:lnTo>
                  <a:pt x="60897" y="196547"/>
                </a:lnTo>
                <a:lnTo>
                  <a:pt x="67189" y="235485"/>
                </a:lnTo>
                <a:lnTo>
                  <a:pt x="77326" y="274724"/>
                </a:lnTo>
                <a:lnTo>
                  <a:pt x="82618" y="268945"/>
                </a:lnTo>
                <a:lnTo>
                  <a:pt x="106899" y="233862"/>
                </a:lnTo>
                <a:lnTo>
                  <a:pt x="122868" y="195764"/>
                </a:lnTo>
                <a:lnTo>
                  <a:pt x="131012" y="148396"/>
                </a:lnTo>
                <a:lnTo>
                  <a:pt x="130524" y="136927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49339" y="3276561"/>
            <a:ext cx="285115" cy="193040"/>
          </a:xfrm>
          <a:custGeom>
            <a:avLst/>
            <a:gdLst/>
            <a:ahLst/>
            <a:cxnLst/>
            <a:rect l="l" t="t" r="r" b="b"/>
            <a:pathLst>
              <a:path w="285115" h="193039">
                <a:moveTo>
                  <a:pt x="255444" y="78693"/>
                </a:moveTo>
                <a:lnTo>
                  <a:pt x="151763" y="78693"/>
                </a:lnTo>
                <a:lnTo>
                  <a:pt x="141468" y="83682"/>
                </a:lnTo>
                <a:lnTo>
                  <a:pt x="99629" y="108176"/>
                </a:lnTo>
                <a:lnTo>
                  <a:pt x="68402" y="130865"/>
                </a:lnTo>
                <a:lnTo>
                  <a:pt x="38213" y="156774"/>
                </a:lnTo>
                <a:lnTo>
                  <a:pt x="9878" y="185471"/>
                </a:lnTo>
                <a:lnTo>
                  <a:pt x="15374" y="187302"/>
                </a:lnTo>
                <a:lnTo>
                  <a:pt x="60606" y="192856"/>
                </a:lnTo>
                <a:lnTo>
                  <a:pt x="72475" y="192547"/>
                </a:lnTo>
                <a:lnTo>
                  <a:pt x="111854" y="186981"/>
                </a:lnTo>
                <a:lnTo>
                  <a:pt x="154706" y="172355"/>
                </a:lnTo>
                <a:lnTo>
                  <a:pt x="199723" y="143531"/>
                </a:lnTo>
                <a:lnTo>
                  <a:pt x="237350" y="104628"/>
                </a:lnTo>
                <a:lnTo>
                  <a:pt x="255444" y="78693"/>
                </a:lnTo>
                <a:close/>
              </a:path>
              <a:path w="285115" h="193039">
                <a:moveTo>
                  <a:pt x="225003" y="0"/>
                </a:moveTo>
                <a:lnTo>
                  <a:pt x="184416" y="2532"/>
                </a:lnTo>
                <a:lnTo>
                  <a:pt x="139635" y="12621"/>
                </a:lnTo>
                <a:lnTo>
                  <a:pt x="94358" y="33337"/>
                </a:lnTo>
                <a:lnTo>
                  <a:pt x="52282" y="67750"/>
                </a:lnTo>
                <a:lnTo>
                  <a:pt x="25176" y="104552"/>
                </a:lnTo>
                <a:lnTo>
                  <a:pt x="8658" y="140436"/>
                </a:lnTo>
                <a:lnTo>
                  <a:pt x="0" y="171399"/>
                </a:lnTo>
                <a:lnTo>
                  <a:pt x="9469" y="163288"/>
                </a:lnTo>
                <a:lnTo>
                  <a:pt x="19189" y="155357"/>
                </a:lnTo>
                <a:lnTo>
                  <a:pt x="60373" y="125678"/>
                </a:lnTo>
                <a:lnTo>
                  <a:pt x="93406" y="105910"/>
                </a:lnTo>
                <a:lnTo>
                  <a:pt x="127984" y="88646"/>
                </a:lnTo>
                <a:lnTo>
                  <a:pt x="151763" y="78693"/>
                </a:lnTo>
                <a:lnTo>
                  <a:pt x="255444" y="78693"/>
                </a:lnTo>
                <a:lnTo>
                  <a:pt x="261996" y="67349"/>
                </a:lnTo>
                <a:lnTo>
                  <a:pt x="279458" y="26373"/>
                </a:lnTo>
                <a:lnTo>
                  <a:pt x="284600" y="6844"/>
                </a:lnTo>
                <a:lnTo>
                  <a:pt x="282617" y="6234"/>
                </a:lnTo>
                <a:lnTo>
                  <a:pt x="236960" y="304"/>
                </a:lnTo>
                <a:lnTo>
                  <a:pt x="225003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84146" y="3615903"/>
            <a:ext cx="1620703" cy="1667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70263" y="3272908"/>
            <a:ext cx="3866430" cy="5918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51449" y="2749320"/>
            <a:ext cx="1188720" cy="434975"/>
          </a:xfrm>
          <a:custGeom>
            <a:avLst/>
            <a:gdLst/>
            <a:ahLst/>
            <a:cxnLst/>
            <a:rect l="l" t="t" r="r" b="b"/>
            <a:pathLst>
              <a:path w="1188720" h="434975">
                <a:moveTo>
                  <a:pt x="0" y="434495"/>
                </a:moveTo>
                <a:lnTo>
                  <a:pt x="1188540" y="434495"/>
                </a:lnTo>
                <a:lnTo>
                  <a:pt x="1188540" y="0"/>
                </a:lnTo>
                <a:lnTo>
                  <a:pt x="0" y="0"/>
                </a:lnTo>
                <a:lnTo>
                  <a:pt x="0" y="43449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87080" y="2778907"/>
            <a:ext cx="1117296" cy="3753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7323" y="3277029"/>
            <a:ext cx="3677488" cy="587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24069" y="2778965"/>
            <a:ext cx="794848" cy="3748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5800" y="2820853"/>
            <a:ext cx="905947" cy="5396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5800" y="3434285"/>
            <a:ext cx="2826727" cy="4304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2666" y="1268431"/>
            <a:ext cx="3197482" cy="1922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1691" y="2501859"/>
            <a:ext cx="834484" cy="4907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2834" y="3117128"/>
            <a:ext cx="3830259" cy="752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59238" y="2794814"/>
            <a:ext cx="2037578" cy="10699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30976" y="2433078"/>
            <a:ext cx="895112" cy="2372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84321" y="2080866"/>
            <a:ext cx="855725" cy="4244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89663" y="2629780"/>
            <a:ext cx="2550383" cy="12349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0465" y="1268431"/>
            <a:ext cx="2932435" cy="16717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62846" y="2244114"/>
            <a:ext cx="1394889" cy="582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96368" y="2951405"/>
            <a:ext cx="3659078" cy="9133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56406" y="3478339"/>
            <a:ext cx="783597" cy="3412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56406" y="1852566"/>
            <a:ext cx="783579" cy="1943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40866" y="2639830"/>
            <a:ext cx="735140" cy="2663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32773" y="1316248"/>
            <a:ext cx="2746796" cy="25202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8913" y="970419"/>
            <a:ext cx="6970462" cy="28943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1017" y="1331054"/>
            <a:ext cx="563007" cy="3520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87165" y="2741715"/>
            <a:ext cx="119380" cy="159385"/>
          </a:xfrm>
          <a:custGeom>
            <a:avLst/>
            <a:gdLst/>
            <a:ahLst/>
            <a:cxnLst/>
            <a:rect l="l" t="t" r="r" b="b"/>
            <a:pathLst>
              <a:path w="119380" h="159385">
                <a:moveTo>
                  <a:pt x="68380" y="0"/>
                </a:moveTo>
                <a:lnTo>
                  <a:pt x="26854" y="11953"/>
                </a:lnTo>
                <a:lnTo>
                  <a:pt x="3188" y="43940"/>
                </a:lnTo>
                <a:lnTo>
                  <a:pt x="0" y="57581"/>
                </a:lnTo>
                <a:lnTo>
                  <a:pt x="706" y="73237"/>
                </a:lnTo>
                <a:lnTo>
                  <a:pt x="12674" y="117962"/>
                </a:lnTo>
                <a:lnTo>
                  <a:pt x="36054" y="150276"/>
                </a:lnTo>
                <a:lnTo>
                  <a:pt x="59379" y="159386"/>
                </a:lnTo>
                <a:lnTo>
                  <a:pt x="70610" y="157335"/>
                </a:lnTo>
                <a:lnTo>
                  <a:pt x="99411" y="131729"/>
                </a:lnTo>
                <a:lnTo>
                  <a:pt x="116737" y="90500"/>
                </a:lnTo>
                <a:lnTo>
                  <a:pt x="119041" y="76296"/>
                </a:lnTo>
                <a:lnTo>
                  <a:pt x="117862" y="59085"/>
                </a:lnTo>
                <a:lnTo>
                  <a:pt x="100529" y="18896"/>
                </a:lnTo>
                <a:lnTo>
                  <a:pt x="6838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99813" y="2609125"/>
            <a:ext cx="93345" cy="118745"/>
          </a:xfrm>
          <a:custGeom>
            <a:avLst/>
            <a:gdLst/>
            <a:ahLst/>
            <a:cxnLst/>
            <a:rect l="l" t="t" r="r" b="b"/>
            <a:pathLst>
              <a:path w="93344" h="118744">
                <a:moveTo>
                  <a:pt x="58293" y="0"/>
                </a:moveTo>
                <a:lnTo>
                  <a:pt x="16201" y="12662"/>
                </a:lnTo>
                <a:lnTo>
                  <a:pt x="0" y="46929"/>
                </a:lnTo>
                <a:lnTo>
                  <a:pt x="1305" y="61373"/>
                </a:lnTo>
                <a:lnTo>
                  <a:pt x="18758" y="101936"/>
                </a:lnTo>
                <a:lnTo>
                  <a:pt x="46626" y="118466"/>
                </a:lnTo>
                <a:lnTo>
                  <a:pt x="58054" y="115829"/>
                </a:lnTo>
                <a:lnTo>
                  <a:pt x="84855" y="85220"/>
                </a:lnTo>
                <a:lnTo>
                  <a:pt x="92948" y="57077"/>
                </a:lnTo>
                <a:lnTo>
                  <a:pt x="91401" y="40140"/>
                </a:lnTo>
                <a:lnTo>
                  <a:pt x="86680" y="25667"/>
                </a:lnTo>
                <a:lnTo>
                  <a:pt x="79266" y="13954"/>
                </a:lnTo>
                <a:lnTo>
                  <a:pt x="69643" y="5299"/>
                </a:lnTo>
                <a:lnTo>
                  <a:pt x="5829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00018" y="2609121"/>
            <a:ext cx="93345" cy="118745"/>
          </a:xfrm>
          <a:custGeom>
            <a:avLst/>
            <a:gdLst/>
            <a:ahLst/>
            <a:cxnLst/>
            <a:rect l="l" t="t" r="r" b="b"/>
            <a:pathLst>
              <a:path w="93344" h="118744">
                <a:moveTo>
                  <a:pt x="58292" y="0"/>
                </a:moveTo>
                <a:lnTo>
                  <a:pt x="16204" y="12665"/>
                </a:lnTo>
                <a:lnTo>
                  <a:pt x="0" y="46935"/>
                </a:lnTo>
                <a:lnTo>
                  <a:pt x="1306" y="61378"/>
                </a:lnTo>
                <a:lnTo>
                  <a:pt x="18763" y="101939"/>
                </a:lnTo>
                <a:lnTo>
                  <a:pt x="46635" y="118469"/>
                </a:lnTo>
                <a:lnTo>
                  <a:pt x="58064" y="115832"/>
                </a:lnTo>
                <a:lnTo>
                  <a:pt x="84859" y="85218"/>
                </a:lnTo>
                <a:lnTo>
                  <a:pt x="92947" y="57073"/>
                </a:lnTo>
                <a:lnTo>
                  <a:pt x="91400" y="40137"/>
                </a:lnTo>
                <a:lnTo>
                  <a:pt x="86679" y="25663"/>
                </a:lnTo>
                <a:lnTo>
                  <a:pt x="79266" y="13951"/>
                </a:lnTo>
                <a:lnTo>
                  <a:pt x="69643" y="5297"/>
                </a:lnTo>
                <a:lnTo>
                  <a:pt x="5829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99869" y="2914448"/>
            <a:ext cx="294005" cy="120014"/>
          </a:xfrm>
          <a:custGeom>
            <a:avLst/>
            <a:gdLst/>
            <a:ahLst/>
            <a:cxnLst/>
            <a:rect l="l" t="t" r="r" b="b"/>
            <a:pathLst>
              <a:path w="294005" h="120014">
                <a:moveTo>
                  <a:pt x="99623" y="0"/>
                </a:moveTo>
                <a:lnTo>
                  <a:pt x="54415" y="13013"/>
                </a:lnTo>
                <a:lnTo>
                  <a:pt x="15388" y="35748"/>
                </a:lnTo>
                <a:lnTo>
                  <a:pt x="3107" y="74160"/>
                </a:lnTo>
                <a:lnTo>
                  <a:pt x="0" y="100097"/>
                </a:lnTo>
                <a:lnTo>
                  <a:pt x="3879" y="113514"/>
                </a:lnTo>
                <a:lnTo>
                  <a:pt x="15222" y="119661"/>
                </a:lnTo>
                <a:lnTo>
                  <a:pt x="275810" y="119798"/>
                </a:lnTo>
                <a:lnTo>
                  <a:pt x="288562" y="114793"/>
                </a:lnTo>
                <a:lnTo>
                  <a:pt x="293523" y="102745"/>
                </a:lnTo>
                <a:lnTo>
                  <a:pt x="292377" y="89808"/>
                </a:lnTo>
                <a:lnTo>
                  <a:pt x="284469" y="48050"/>
                </a:lnTo>
                <a:lnTo>
                  <a:pt x="146675" y="33384"/>
                </a:lnTo>
                <a:lnTo>
                  <a:pt x="99623" y="0"/>
                </a:lnTo>
                <a:close/>
              </a:path>
              <a:path w="294005" h="120014">
                <a:moveTo>
                  <a:pt x="196504" y="799"/>
                </a:moveTo>
                <a:lnTo>
                  <a:pt x="146675" y="33384"/>
                </a:lnTo>
                <a:lnTo>
                  <a:pt x="277066" y="33384"/>
                </a:lnTo>
                <a:lnTo>
                  <a:pt x="236691" y="13483"/>
                </a:lnTo>
                <a:lnTo>
                  <a:pt x="196504" y="799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33706" y="2740603"/>
            <a:ext cx="162560" cy="93980"/>
          </a:xfrm>
          <a:custGeom>
            <a:avLst/>
            <a:gdLst/>
            <a:ahLst/>
            <a:cxnLst/>
            <a:rect l="l" t="t" r="r" b="b"/>
            <a:pathLst>
              <a:path w="162560" h="93980">
                <a:moveTo>
                  <a:pt x="76358" y="347"/>
                </a:moveTo>
                <a:lnTo>
                  <a:pt x="35024" y="12459"/>
                </a:lnTo>
                <a:lnTo>
                  <a:pt x="4715" y="43864"/>
                </a:lnTo>
                <a:lnTo>
                  <a:pt x="0" y="71682"/>
                </a:lnTo>
                <a:lnTo>
                  <a:pt x="2514" y="87925"/>
                </a:lnTo>
                <a:lnTo>
                  <a:pt x="11461" y="93685"/>
                </a:lnTo>
                <a:lnTo>
                  <a:pt x="142451" y="93762"/>
                </a:lnTo>
                <a:lnTo>
                  <a:pt x="140437" y="85094"/>
                </a:lnTo>
                <a:lnTo>
                  <a:pt x="139425" y="76736"/>
                </a:lnTo>
                <a:lnTo>
                  <a:pt x="139425" y="69070"/>
                </a:lnTo>
                <a:lnTo>
                  <a:pt x="140472" y="55260"/>
                </a:lnTo>
                <a:lnTo>
                  <a:pt x="143490" y="42218"/>
                </a:lnTo>
                <a:lnTo>
                  <a:pt x="148293" y="30104"/>
                </a:lnTo>
                <a:lnTo>
                  <a:pt x="150473" y="26349"/>
                </a:lnTo>
                <a:lnTo>
                  <a:pt x="112733" y="26349"/>
                </a:lnTo>
                <a:lnTo>
                  <a:pt x="76358" y="347"/>
                </a:lnTo>
                <a:close/>
              </a:path>
              <a:path w="162560" h="93980">
                <a:moveTo>
                  <a:pt x="149105" y="0"/>
                </a:moveTo>
                <a:lnTo>
                  <a:pt x="112733" y="26349"/>
                </a:lnTo>
                <a:lnTo>
                  <a:pt x="150473" y="26349"/>
                </a:lnTo>
                <a:lnTo>
                  <a:pt x="154696" y="19076"/>
                </a:lnTo>
                <a:lnTo>
                  <a:pt x="162513" y="9296"/>
                </a:lnTo>
                <a:lnTo>
                  <a:pt x="156774" y="2346"/>
                </a:lnTo>
                <a:lnTo>
                  <a:pt x="149105" y="0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92932" y="2740938"/>
            <a:ext cx="167640" cy="93980"/>
          </a:xfrm>
          <a:custGeom>
            <a:avLst/>
            <a:gdLst/>
            <a:ahLst/>
            <a:cxnLst/>
            <a:rect l="l" t="t" r="r" b="b"/>
            <a:pathLst>
              <a:path w="167639" h="93980">
                <a:moveTo>
                  <a:pt x="17337" y="0"/>
                </a:moveTo>
                <a:lnTo>
                  <a:pt x="10012" y="2011"/>
                </a:lnTo>
                <a:lnTo>
                  <a:pt x="0" y="5346"/>
                </a:lnTo>
                <a:lnTo>
                  <a:pt x="8424" y="14427"/>
                </a:lnTo>
                <a:lnTo>
                  <a:pt x="15506" y="24929"/>
                </a:lnTo>
                <a:lnTo>
                  <a:pt x="21059" y="36636"/>
                </a:lnTo>
                <a:lnTo>
                  <a:pt x="24893" y="49336"/>
                </a:lnTo>
                <a:lnTo>
                  <a:pt x="26819" y="62814"/>
                </a:lnTo>
                <a:lnTo>
                  <a:pt x="26472" y="77352"/>
                </a:lnTo>
                <a:lnTo>
                  <a:pt x="24986" y="88882"/>
                </a:lnTo>
                <a:lnTo>
                  <a:pt x="153482" y="93427"/>
                </a:lnTo>
                <a:lnTo>
                  <a:pt x="161498" y="93427"/>
                </a:lnTo>
                <a:lnTo>
                  <a:pt x="167502" y="87081"/>
                </a:lnTo>
                <a:lnTo>
                  <a:pt x="160627" y="38322"/>
                </a:lnTo>
                <a:lnTo>
                  <a:pt x="153756" y="26039"/>
                </a:lnTo>
                <a:lnTo>
                  <a:pt x="53720" y="26039"/>
                </a:lnTo>
                <a:lnTo>
                  <a:pt x="17337" y="0"/>
                </a:lnTo>
                <a:close/>
              </a:path>
              <a:path w="167639" h="93980">
                <a:moveTo>
                  <a:pt x="90095" y="0"/>
                </a:moveTo>
                <a:lnTo>
                  <a:pt x="53720" y="26039"/>
                </a:lnTo>
                <a:lnTo>
                  <a:pt x="153756" y="26039"/>
                </a:lnTo>
                <a:lnTo>
                  <a:pt x="115479" y="8141"/>
                </a:lnTo>
                <a:lnTo>
                  <a:pt x="90095" y="0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68348" y="2633758"/>
            <a:ext cx="400685" cy="400685"/>
          </a:xfrm>
          <a:custGeom>
            <a:avLst/>
            <a:gdLst/>
            <a:ahLst/>
            <a:cxnLst/>
            <a:rect l="l" t="t" r="r" b="b"/>
            <a:pathLst>
              <a:path w="400684" h="400685">
                <a:moveTo>
                  <a:pt x="200238" y="0"/>
                </a:moveTo>
                <a:lnTo>
                  <a:pt x="152270" y="5846"/>
                </a:lnTo>
                <a:lnTo>
                  <a:pt x="108423" y="22438"/>
                </a:lnTo>
                <a:lnTo>
                  <a:pt x="70116" y="48357"/>
                </a:lnTo>
                <a:lnTo>
                  <a:pt x="38768" y="82182"/>
                </a:lnTo>
                <a:lnTo>
                  <a:pt x="15801" y="122493"/>
                </a:lnTo>
                <a:lnTo>
                  <a:pt x="2633" y="167872"/>
                </a:lnTo>
                <a:lnTo>
                  <a:pt x="0" y="200238"/>
                </a:lnTo>
                <a:lnTo>
                  <a:pt x="667" y="216599"/>
                </a:lnTo>
                <a:lnTo>
                  <a:pt x="10253" y="263354"/>
                </a:lnTo>
                <a:lnTo>
                  <a:pt x="30111" y="305513"/>
                </a:lnTo>
                <a:lnTo>
                  <a:pt x="58823" y="341657"/>
                </a:lnTo>
                <a:lnTo>
                  <a:pt x="94968" y="370367"/>
                </a:lnTo>
                <a:lnTo>
                  <a:pt x="137127" y="390224"/>
                </a:lnTo>
                <a:lnTo>
                  <a:pt x="183878" y="399809"/>
                </a:lnTo>
                <a:lnTo>
                  <a:pt x="200238" y="400476"/>
                </a:lnTo>
                <a:lnTo>
                  <a:pt x="216597" y="399809"/>
                </a:lnTo>
                <a:lnTo>
                  <a:pt x="263350" y="390224"/>
                </a:lnTo>
                <a:lnTo>
                  <a:pt x="281922" y="382819"/>
                </a:lnTo>
                <a:lnTo>
                  <a:pt x="200238" y="382819"/>
                </a:lnTo>
                <a:lnTo>
                  <a:pt x="186732" y="382336"/>
                </a:lnTo>
                <a:lnTo>
                  <a:pt x="148052" y="375312"/>
                </a:lnTo>
                <a:lnTo>
                  <a:pt x="112695" y="360495"/>
                </a:lnTo>
                <a:lnTo>
                  <a:pt x="90294" y="332748"/>
                </a:lnTo>
                <a:lnTo>
                  <a:pt x="91691" y="318666"/>
                </a:lnTo>
                <a:lnTo>
                  <a:pt x="93605" y="306613"/>
                </a:lnTo>
                <a:lnTo>
                  <a:pt x="87808" y="293779"/>
                </a:lnTo>
                <a:lnTo>
                  <a:pt x="75227" y="287585"/>
                </a:lnTo>
                <a:lnTo>
                  <a:pt x="64922" y="282849"/>
                </a:lnTo>
                <a:lnTo>
                  <a:pt x="59840" y="271583"/>
                </a:lnTo>
                <a:lnTo>
                  <a:pt x="55971" y="258125"/>
                </a:lnTo>
                <a:lnTo>
                  <a:pt x="46128" y="249627"/>
                </a:lnTo>
                <a:lnTo>
                  <a:pt x="33725" y="242647"/>
                </a:lnTo>
                <a:lnTo>
                  <a:pt x="22783" y="237920"/>
                </a:lnTo>
                <a:lnTo>
                  <a:pt x="19703" y="225522"/>
                </a:lnTo>
                <a:lnTo>
                  <a:pt x="18116" y="212979"/>
                </a:lnTo>
                <a:lnTo>
                  <a:pt x="17795" y="195393"/>
                </a:lnTo>
                <a:lnTo>
                  <a:pt x="18091" y="186433"/>
                </a:lnTo>
                <a:lnTo>
                  <a:pt x="30448" y="179099"/>
                </a:lnTo>
                <a:lnTo>
                  <a:pt x="44265" y="170745"/>
                </a:lnTo>
                <a:lnTo>
                  <a:pt x="55173" y="163285"/>
                </a:lnTo>
                <a:lnTo>
                  <a:pt x="55381" y="151982"/>
                </a:lnTo>
                <a:lnTo>
                  <a:pt x="52114" y="137342"/>
                </a:lnTo>
                <a:lnTo>
                  <a:pt x="48390" y="124107"/>
                </a:lnTo>
                <a:lnTo>
                  <a:pt x="52206" y="109922"/>
                </a:lnTo>
                <a:lnTo>
                  <a:pt x="61386" y="101079"/>
                </a:lnTo>
                <a:lnTo>
                  <a:pt x="92373" y="101079"/>
                </a:lnTo>
                <a:lnTo>
                  <a:pt x="97723" y="90182"/>
                </a:lnTo>
                <a:lnTo>
                  <a:pt x="95534" y="76487"/>
                </a:lnTo>
                <a:lnTo>
                  <a:pt x="88371" y="65294"/>
                </a:lnTo>
                <a:lnTo>
                  <a:pt x="97284" y="55868"/>
                </a:lnTo>
                <a:lnTo>
                  <a:pt x="128671" y="33818"/>
                </a:lnTo>
                <a:lnTo>
                  <a:pt x="165583" y="21113"/>
                </a:lnTo>
                <a:lnTo>
                  <a:pt x="192343" y="17840"/>
                </a:lnTo>
                <a:lnTo>
                  <a:pt x="282307" y="17840"/>
                </a:lnTo>
                <a:lnTo>
                  <a:pt x="277984" y="15801"/>
                </a:lnTo>
                <a:lnTo>
                  <a:pt x="263350" y="10253"/>
                </a:lnTo>
                <a:lnTo>
                  <a:pt x="248206" y="5846"/>
                </a:lnTo>
                <a:lnTo>
                  <a:pt x="232604" y="2633"/>
                </a:lnTo>
                <a:lnTo>
                  <a:pt x="216597" y="667"/>
                </a:lnTo>
                <a:lnTo>
                  <a:pt x="200238" y="0"/>
                </a:lnTo>
                <a:close/>
              </a:path>
              <a:path w="400684" h="400685">
                <a:moveTo>
                  <a:pt x="400479" y="200472"/>
                </a:moveTo>
                <a:lnTo>
                  <a:pt x="380051" y="200472"/>
                </a:lnTo>
                <a:lnTo>
                  <a:pt x="379840" y="215396"/>
                </a:lnTo>
                <a:lnTo>
                  <a:pt x="378408" y="229994"/>
                </a:lnTo>
                <a:lnTo>
                  <a:pt x="367286" y="271354"/>
                </a:lnTo>
                <a:lnTo>
                  <a:pt x="346959" y="308066"/>
                </a:lnTo>
                <a:lnTo>
                  <a:pt x="318758" y="338849"/>
                </a:lnTo>
                <a:lnTo>
                  <a:pt x="284016" y="362423"/>
                </a:lnTo>
                <a:lnTo>
                  <a:pt x="244065" y="377507"/>
                </a:lnTo>
                <a:lnTo>
                  <a:pt x="200238" y="382819"/>
                </a:lnTo>
                <a:lnTo>
                  <a:pt x="281922" y="382819"/>
                </a:lnTo>
                <a:lnTo>
                  <a:pt x="318298" y="361711"/>
                </a:lnTo>
                <a:lnTo>
                  <a:pt x="352126" y="330365"/>
                </a:lnTo>
                <a:lnTo>
                  <a:pt x="378047" y="292058"/>
                </a:lnTo>
                <a:lnTo>
                  <a:pt x="394641" y="248209"/>
                </a:lnTo>
                <a:lnTo>
                  <a:pt x="399821" y="216599"/>
                </a:lnTo>
                <a:lnTo>
                  <a:pt x="400479" y="200472"/>
                </a:lnTo>
                <a:close/>
              </a:path>
              <a:path w="400684" h="400685">
                <a:moveTo>
                  <a:pt x="283423" y="242475"/>
                </a:moveTo>
                <a:lnTo>
                  <a:pt x="176354" y="242475"/>
                </a:lnTo>
                <a:lnTo>
                  <a:pt x="186927" y="247268"/>
                </a:lnTo>
                <a:lnTo>
                  <a:pt x="197189" y="259013"/>
                </a:lnTo>
                <a:lnTo>
                  <a:pt x="204384" y="271307"/>
                </a:lnTo>
                <a:lnTo>
                  <a:pt x="206120" y="282701"/>
                </a:lnTo>
                <a:lnTo>
                  <a:pt x="200238" y="288581"/>
                </a:lnTo>
                <a:lnTo>
                  <a:pt x="200238" y="294464"/>
                </a:lnTo>
                <a:lnTo>
                  <a:pt x="203680" y="305771"/>
                </a:lnTo>
                <a:lnTo>
                  <a:pt x="211383" y="317372"/>
                </a:lnTo>
                <a:lnTo>
                  <a:pt x="221511" y="324433"/>
                </a:lnTo>
                <a:lnTo>
                  <a:pt x="232261" y="325920"/>
                </a:lnTo>
                <a:lnTo>
                  <a:pt x="240702" y="318110"/>
                </a:lnTo>
                <a:lnTo>
                  <a:pt x="251836" y="306936"/>
                </a:lnTo>
                <a:lnTo>
                  <a:pt x="262531" y="295246"/>
                </a:lnTo>
                <a:lnTo>
                  <a:pt x="269654" y="285886"/>
                </a:lnTo>
                <a:lnTo>
                  <a:pt x="270915" y="265020"/>
                </a:lnTo>
                <a:lnTo>
                  <a:pt x="277457" y="256691"/>
                </a:lnTo>
                <a:lnTo>
                  <a:pt x="287288" y="246989"/>
                </a:lnTo>
                <a:lnTo>
                  <a:pt x="283423" y="242475"/>
                </a:lnTo>
                <a:close/>
              </a:path>
              <a:path w="400684" h="400685">
                <a:moveTo>
                  <a:pt x="200238" y="159008"/>
                </a:moveTo>
                <a:lnTo>
                  <a:pt x="194355" y="159008"/>
                </a:lnTo>
                <a:lnTo>
                  <a:pt x="186768" y="161025"/>
                </a:lnTo>
                <a:lnTo>
                  <a:pt x="141411" y="180029"/>
                </a:lnTo>
                <a:lnTo>
                  <a:pt x="129564" y="223811"/>
                </a:lnTo>
                <a:lnTo>
                  <a:pt x="136010" y="232635"/>
                </a:lnTo>
                <a:lnTo>
                  <a:pt x="149039" y="242733"/>
                </a:lnTo>
                <a:lnTo>
                  <a:pt x="164552" y="244398"/>
                </a:lnTo>
                <a:lnTo>
                  <a:pt x="176354" y="242475"/>
                </a:lnTo>
                <a:lnTo>
                  <a:pt x="283423" y="242475"/>
                </a:lnTo>
                <a:lnTo>
                  <a:pt x="281214" y="239893"/>
                </a:lnTo>
                <a:lnTo>
                  <a:pt x="271057" y="235704"/>
                </a:lnTo>
                <a:lnTo>
                  <a:pt x="267696" y="225641"/>
                </a:lnTo>
                <a:lnTo>
                  <a:pt x="265893" y="208761"/>
                </a:lnTo>
                <a:lnTo>
                  <a:pt x="265163" y="192158"/>
                </a:lnTo>
                <a:lnTo>
                  <a:pt x="265021" y="182921"/>
                </a:lnTo>
                <a:lnTo>
                  <a:pt x="297359" y="182921"/>
                </a:lnTo>
                <a:lnTo>
                  <a:pt x="296068" y="179989"/>
                </a:lnTo>
                <a:lnTo>
                  <a:pt x="399343" y="179989"/>
                </a:lnTo>
                <a:lnTo>
                  <a:pt x="398214" y="170794"/>
                </a:lnTo>
                <a:lnTo>
                  <a:pt x="206120" y="170794"/>
                </a:lnTo>
                <a:lnTo>
                  <a:pt x="200238" y="159008"/>
                </a:lnTo>
                <a:close/>
              </a:path>
              <a:path w="400684" h="400685">
                <a:moveTo>
                  <a:pt x="400008" y="188451"/>
                </a:moveTo>
                <a:lnTo>
                  <a:pt x="323920" y="188451"/>
                </a:lnTo>
                <a:lnTo>
                  <a:pt x="329680" y="195720"/>
                </a:lnTo>
                <a:lnTo>
                  <a:pt x="336621" y="211219"/>
                </a:lnTo>
                <a:lnTo>
                  <a:pt x="343388" y="225484"/>
                </a:lnTo>
                <a:lnTo>
                  <a:pt x="351548" y="222247"/>
                </a:lnTo>
                <a:lnTo>
                  <a:pt x="356227" y="210957"/>
                </a:lnTo>
                <a:lnTo>
                  <a:pt x="367697" y="203013"/>
                </a:lnTo>
                <a:lnTo>
                  <a:pt x="380051" y="200472"/>
                </a:lnTo>
                <a:lnTo>
                  <a:pt x="400479" y="200472"/>
                </a:lnTo>
                <a:lnTo>
                  <a:pt x="400488" y="200238"/>
                </a:lnTo>
                <a:lnTo>
                  <a:pt x="400008" y="188451"/>
                </a:lnTo>
                <a:close/>
              </a:path>
              <a:path w="400684" h="400685">
                <a:moveTo>
                  <a:pt x="297359" y="182921"/>
                </a:moveTo>
                <a:lnTo>
                  <a:pt x="265021" y="182921"/>
                </a:lnTo>
                <a:lnTo>
                  <a:pt x="272637" y="205261"/>
                </a:lnTo>
                <a:lnTo>
                  <a:pt x="276962" y="216224"/>
                </a:lnTo>
                <a:lnTo>
                  <a:pt x="280452" y="221496"/>
                </a:lnTo>
                <a:lnTo>
                  <a:pt x="289969" y="222772"/>
                </a:lnTo>
                <a:lnTo>
                  <a:pt x="300116" y="215854"/>
                </a:lnTo>
                <a:lnTo>
                  <a:pt x="306010" y="207490"/>
                </a:lnTo>
                <a:lnTo>
                  <a:pt x="302314" y="194180"/>
                </a:lnTo>
                <a:lnTo>
                  <a:pt x="297359" y="182921"/>
                </a:lnTo>
                <a:close/>
              </a:path>
              <a:path w="400684" h="400685">
                <a:moveTo>
                  <a:pt x="399343" y="179989"/>
                </a:moveTo>
                <a:lnTo>
                  <a:pt x="296068" y="179989"/>
                </a:lnTo>
                <a:lnTo>
                  <a:pt x="300371" y="182581"/>
                </a:lnTo>
                <a:lnTo>
                  <a:pt x="312133" y="194355"/>
                </a:lnTo>
                <a:lnTo>
                  <a:pt x="318040" y="188451"/>
                </a:lnTo>
                <a:lnTo>
                  <a:pt x="400008" y="188451"/>
                </a:lnTo>
                <a:lnTo>
                  <a:pt x="399821" y="183878"/>
                </a:lnTo>
                <a:lnTo>
                  <a:pt x="399343" y="179989"/>
                </a:lnTo>
                <a:close/>
              </a:path>
              <a:path w="400684" h="400685">
                <a:moveTo>
                  <a:pt x="386946" y="128455"/>
                </a:moveTo>
                <a:lnTo>
                  <a:pt x="257011" y="128455"/>
                </a:lnTo>
                <a:lnTo>
                  <a:pt x="256868" y="136216"/>
                </a:lnTo>
                <a:lnTo>
                  <a:pt x="248229" y="144819"/>
                </a:lnTo>
                <a:lnTo>
                  <a:pt x="241631" y="152221"/>
                </a:lnTo>
                <a:lnTo>
                  <a:pt x="241468" y="159008"/>
                </a:lnTo>
                <a:lnTo>
                  <a:pt x="259137" y="159008"/>
                </a:lnTo>
                <a:lnTo>
                  <a:pt x="259137" y="170794"/>
                </a:lnTo>
                <a:lnTo>
                  <a:pt x="398214" y="170794"/>
                </a:lnTo>
                <a:lnTo>
                  <a:pt x="397855" y="167872"/>
                </a:lnTo>
                <a:lnTo>
                  <a:pt x="394641" y="152270"/>
                </a:lnTo>
                <a:lnTo>
                  <a:pt x="390234" y="137127"/>
                </a:lnTo>
                <a:lnTo>
                  <a:pt x="386946" y="128455"/>
                </a:lnTo>
                <a:close/>
              </a:path>
              <a:path w="400684" h="400685">
                <a:moveTo>
                  <a:pt x="363412" y="84687"/>
                </a:moveTo>
                <a:lnTo>
                  <a:pt x="210121" y="84687"/>
                </a:lnTo>
                <a:lnTo>
                  <a:pt x="220378" y="89316"/>
                </a:lnTo>
                <a:lnTo>
                  <a:pt x="220834" y="100854"/>
                </a:lnTo>
                <a:lnTo>
                  <a:pt x="210246" y="107196"/>
                </a:lnTo>
                <a:lnTo>
                  <a:pt x="194994" y="110478"/>
                </a:lnTo>
                <a:lnTo>
                  <a:pt x="180191" y="111708"/>
                </a:lnTo>
                <a:lnTo>
                  <a:pt x="170953" y="111895"/>
                </a:lnTo>
                <a:lnTo>
                  <a:pt x="162795" y="119446"/>
                </a:lnTo>
                <a:lnTo>
                  <a:pt x="155236" y="133813"/>
                </a:lnTo>
                <a:lnTo>
                  <a:pt x="153125" y="147242"/>
                </a:lnTo>
                <a:lnTo>
                  <a:pt x="159008" y="153125"/>
                </a:lnTo>
                <a:lnTo>
                  <a:pt x="164899" y="153125"/>
                </a:lnTo>
                <a:lnTo>
                  <a:pt x="173783" y="148970"/>
                </a:lnTo>
                <a:lnTo>
                  <a:pt x="187366" y="140111"/>
                </a:lnTo>
                <a:lnTo>
                  <a:pt x="200239" y="131959"/>
                </a:lnTo>
                <a:lnTo>
                  <a:pt x="245904" y="131959"/>
                </a:lnTo>
                <a:lnTo>
                  <a:pt x="247591" y="131079"/>
                </a:lnTo>
                <a:lnTo>
                  <a:pt x="257011" y="128455"/>
                </a:lnTo>
                <a:lnTo>
                  <a:pt x="386946" y="128455"/>
                </a:lnTo>
                <a:lnTo>
                  <a:pt x="384685" y="122493"/>
                </a:lnTo>
                <a:lnTo>
                  <a:pt x="378047" y="108423"/>
                </a:lnTo>
                <a:lnTo>
                  <a:pt x="370373" y="94968"/>
                </a:lnTo>
                <a:lnTo>
                  <a:pt x="363412" y="84687"/>
                </a:lnTo>
                <a:close/>
              </a:path>
              <a:path w="400684" h="400685">
                <a:moveTo>
                  <a:pt x="245904" y="131959"/>
                </a:moveTo>
                <a:lnTo>
                  <a:pt x="200239" y="131959"/>
                </a:lnTo>
                <a:lnTo>
                  <a:pt x="213632" y="134063"/>
                </a:lnTo>
                <a:lnTo>
                  <a:pt x="224947" y="139871"/>
                </a:lnTo>
                <a:lnTo>
                  <a:pt x="235892" y="137183"/>
                </a:lnTo>
                <a:lnTo>
                  <a:pt x="245904" y="131959"/>
                </a:lnTo>
                <a:close/>
              </a:path>
              <a:path w="400684" h="400685">
                <a:moveTo>
                  <a:pt x="92373" y="101079"/>
                </a:moveTo>
                <a:lnTo>
                  <a:pt x="61386" y="101079"/>
                </a:lnTo>
                <a:lnTo>
                  <a:pt x="69554" y="109987"/>
                </a:lnTo>
                <a:lnTo>
                  <a:pt x="74691" y="122761"/>
                </a:lnTo>
                <a:lnTo>
                  <a:pt x="82197" y="117353"/>
                </a:lnTo>
                <a:lnTo>
                  <a:pt x="90823" y="104236"/>
                </a:lnTo>
                <a:lnTo>
                  <a:pt x="92373" y="101079"/>
                </a:lnTo>
                <a:close/>
              </a:path>
              <a:path w="400684" h="400685">
                <a:moveTo>
                  <a:pt x="282307" y="17840"/>
                </a:moveTo>
                <a:lnTo>
                  <a:pt x="192343" y="17840"/>
                </a:lnTo>
                <a:lnTo>
                  <a:pt x="207319" y="18194"/>
                </a:lnTo>
                <a:lnTo>
                  <a:pt x="221344" y="19369"/>
                </a:lnTo>
                <a:lnTo>
                  <a:pt x="258602" y="27479"/>
                </a:lnTo>
                <a:lnTo>
                  <a:pt x="280312" y="36369"/>
                </a:lnTo>
                <a:lnTo>
                  <a:pt x="271770" y="47536"/>
                </a:lnTo>
                <a:lnTo>
                  <a:pt x="259586" y="56328"/>
                </a:lnTo>
                <a:lnTo>
                  <a:pt x="217907" y="58899"/>
                </a:lnTo>
                <a:lnTo>
                  <a:pt x="209610" y="63385"/>
                </a:lnTo>
                <a:lnTo>
                  <a:pt x="198111" y="73359"/>
                </a:lnTo>
                <a:lnTo>
                  <a:pt x="189434" y="83592"/>
                </a:lnTo>
                <a:lnTo>
                  <a:pt x="198249" y="87983"/>
                </a:lnTo>
                <a:lnTo>
                  <a:pt x="210121" y="84687"/>
                </a:lnTo>
                <a:lnTo>
                  <a:pt x="363412" y="84687"/>
                </a:lnTo>
                <a:lnTo>
                  <a:pt x="330365" y="48357"/>
                </a:lnTo>
                <a:lnTo>
                  <a:pt x="292055" y="22438"/>
                </a:lnTo>
                <a:lnTo>
                  <a:pt x="282307" y="1784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79181" y="1719977"/>
            <a:ext cx="144780" cy="48260"/>
          </a:xfrm>
          <a:custGeom>
            <a:avLst/>
            <a:gdLst/>
            <a:ahLst/>
            <a:cxnLst/>
            <a:rect l="l" t="t" r="r" b="b"/>
            <a:pathLst>
              <a:path w="144780" h="48260">
                <a:moveTo>
                  <a:pt x="5757" y="176"/>
                </a:moveTo>
                <a:lnTo>
                  <a:pt x="5428" y="15097"/>
                </a:lnTo>
                <a:lnTo>
                  <a:pt x="5404" y="22646"/>
                </a:lnTo>
                <a:lnTo>
                  <a:pt x="3236" y="29111"/>
                </a:lnTo>
                <a:lnTo>
                  <a:pt x="48862" y="46978"/>
                </a:lnTo>
                <a:lnTo>
                  <a:pt x="61761" y="48161"/>
                </a:lnTo>
                <a:lnTo>
                  <a:pt x="77570" y="47957"/>
                </a:lnTo>
                <a:lnTo>
                  <a:pt x="117202" y="43325"/>
                </a:lnTo>
                <a:lnTo>
                  <a:pt x="144469" y="29111"/>
                </a:lnTo>
                <a:lnTo>
                  <a:pt x="142326" y="22646"/>
                </a:lnTo>
                <a:lnTo>
                  <a:pt x="142326" y="15471"/>
                </a:lnTo>
                <a:lnTo>
                  <a:pt x="80399" y="15471"/>
                </a:lnTo>
                <a:lnTo>
                  <a:pt x="65280" y="15097"/>
                </a:lnTo>
                <a:lnTo>
                  <a:pt x="51490" y="13827"/>
                </a:lnTo>
                <a:lnTo>
                  <a:pt x="38836" y="11680"/>
                </a:lnTo>
                <a:lnTo>
                  <a:pt x="27125" y="8676"/>
                </a:lnTo>
                <a:lnTo>
                  <a:pt x="16164" y="4835"/>
                </a:lnTo>
                <a:lnTo>
                  <a:pt x="5757" y="176"/>
                </a:lnTo>
                <a:close/>
              </a:path>
              <a:path w="144780" h="48260">
                <a:moveTo>
                  <a:pt x="142326" y="0"/>
                </a:moveTo>
                <a:lnTo>
                  <a:pt x="141777" y="0"/>
                </a:lnTo>
                <a:lnTo>
                  <a:pt x="130407" y="4876"/>
                </a:lnTo>
                <a:lnTo>
                  <a:pt x="118548" y="8940"/>
                </a:lnTo>
                <a:lnTo>
                  <a:pt x="106237" y="12112"/>
                </a:lnTo>
                <a:lnTo>
                  <a:pt x="93509" y="14314"/>
                </a:lnTo>
                <a:lnTo>
                  <a:pt x="80399" y="15471"/>
                </a:lnTo>
                <a:lnTo>
                  <a:pt x="142326" y="15471"/>
                </a:lnTo>
                <a:lnTo>
                  <a:pt x="142326" y="0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53844" y="1416463"/>
            <a:ext cx="85090" cy="111760"/>
          </a:xfrm>
          <a:custGeom>
            <a:avLst/>
            <a:gdLst/>
            <a:ahLst/>
            <a:cxnLst/>
            <a:rect l="l" t="t" r="r" b="b"/>
            <a:pathLst>
              <a:path w="85089" h="111759">
                <a:moveTo>
                  <a:pt x="3776" y="0"/>
                </a:moveTo>
                <a:lnTo>
                  <a:pt x="3776" y="27514"/>
                </a:lnTo>
                <a:lnTo>
                  <a:pt x="2691" y="32897"/>
                </a:lnTo>
                <a:lnTo>
                  <a:pt x="0" y="37206"/>
                </a:lnTo>
                <a:lnTo>
                  <a:pt x="9528" y="45853"/>
                </a:lnTo>
                <a:lnTo>
                  <a:pt x="33706" y="75815"/>
                </a:lnTo>
                <a:lnTo>
                  <a:pt x="49828" y="110905"/>
                </a:lnTo>
                <a:lnTo>
                  <a:pt x="57162" y="111596"/>
                </a:lnTo>
                <a:lnTo>
                  <a:pt x="64712" y="110514"/>
                </a:lnTo>
                <a:lnTo>
                  <a:pt x="84327" y="110514"/>
                </a:lnTo>
                <a:lnTo>
                  <a:pt x="80953" y="98924"/>
                </a:lnTo>
                <a:lnTo>
                  <a:pt x="64923" y="63212"/>
                </a:lnTo>
                <a:lnTo>
                  <a:pt x="42221" y="31732"/>
                </a:lnTo>
                <a:lnTo>
                  <a:pt x="13843" y="5479"/>
                </a:lnTo>
                <a:lnTo>
                  <a:pt x="3776" y="0"/>
                </a:lnTo>
                <a:close/>
              </a:path>
              <a:path w="85089" h="111759">
                <a:moveTo>
                  <a:pt x="84327" y="110514"/>
                </a:moveTo>
                <a:lnTo>
                  <a:pt x="76011" y="110514"/>
                </a:lnTo>
                <a:lnTo>
                  <a:pt x="84642" y="111596"/>
                </a:lnTo>
                <a:lnTo>
                  <a:pt x="84327" y="110514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69156" y="1414854"/>
            <a:ext cx="79375" cy="115570"/>
          </a:xfrm>
          <a:custGeom>
            <a:avLst/>
            <a:gdLst/>
            <a:ahLst/>
            <a:cxnLst/>
            <a:rect l="l" t="t" r="r" b="b"/>
            <a:pathLst>
              <a:path w="79375" h="115569">
                <a:moveTo>
                  <a:pt x="31915" y="112132"/>
                </a:moveTo>
                <a:lnTo>
                  <a:pt x="17311" y="112132"/>
                </a:lnTo>
                <a:lnTo>
                  <a:pt x="24324" y="113217"/>
                </a:lnTo>
                <a:lnTo>
                  <a:pt x="30789" y="115360"/>
                </a:lnTo>
                <a:lnTo>
                  <a:pt x="31915" y="112132"/>
                </a:lnTo>
                <a:close/>
              </a:path>
              <a:path w="79375" h="115569">
                <a:moveTo>
                  <a:pt x="77674" y="0"/>
                </a:moveTo>
                <a:lnTo>
                  <a:pt x="47752" y="24304"/>
                </a:lnTo>
                <a:lnTo>
                  <a:pt x="23092" y="54140"/>
                </a:lnTo>
                <a:lnTo>
                  <a:pt x="4621" y="88520"/>
                </a:lnTo>
                <a:lnTo>
                  <a:pt x="0" y="100818"/>
                </a:lnTo>
                <a:lnTo>
                  <a:pt x="593" y="112669"/>
                </a:lnTo>
                <a:lnTo>
                  <a:pt x="4903" y="112132"/>
                </a:lnTo>
                <a:lnTo>
                  <a:pt x="31915" y="112132"/>
                </a:lnTo>
                <a:lnTo>
                  <a:pt x="53471" y="69167"/>
                </a:lnTo>
                <a:lnTo>
                  <a:pt x="79228" y="40719"/>
                </a:lnTo>
                <a:lnTo>
                  <a:pt x="79307" y="34506"/>
                </a:lnTo>
                <a:lnTo>
                  <a:pt x="77674" y="29111"/>
                </a:lnTo>
                <a:lnTo>
                  <a:pt x="77674" y="0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06100" y="1256358"/>
            <a:ext cx="93980" cy="94615"/>
          </a:xfrm>
          <a:custGeom>
            <a:avLst/>
            <a:gdLst/>
            <a:ahLst/>
            <a:cxnLst/>
            <a:rect l="l" t="t" r="r" b="b"/>
            <a:pathLst>
              <a:path w="93980" h="94615">
                <a:moveTo>
                  <a:pt x="46398" y="0"/>
                </a:moveTo>
                <a:lnTo>
                  <a:pt x="5937" y="26007"/>
                </a:lnTo>
                <a:lnTo>
                  <a:pt x="0" y="57259"/>
                </a:lnTo>
                <a:lnTo>
                  <a:pt x="4563" y="69407"/>
                </a:lnTo>
                <a:lnTo>
                  <a:pt x="12505" y="79721"/>
                </a:lnTo>
                <a:lnTo>
                  <a:pt x="23543" y="87667"/>
                </a:lnTo>
                <a:lnTo>
                  <a:pt x="37394" y="92707"/>
                </a:lnTo>
                <a:lnTo>
                  <a:pt x="53775" y="94306"/>
                </a:lnTo>
                <a:lnTo>
                  <a:pt x="66654" y="90259"/>
                </a:lnTo>
                <a:lnTo>
                  <a:pt x="77667" y="82701"/>
                </a:lnTo>
                <a:lnTo>
                  <a:pt x="86230" y="72063"/>
                </a:lnTo>
                <a:lnTo>
                  <a:pt x="91758" y="58777"/>
                </a:lnTo>
                <a:lnTo>
                  <a:pt x="93666" y="43272"/>
                </a:lnTo>
                <a:lnTo>
                  <a:pt x="90319" y="29461"/>
                </a:lnTo>
                <a:lnTo>
                  <a:pt x="83256" y="17566"/>
                </a:lnTo>
                <a:lnTo>
                  <a:pt x="73138" y="8249"/>
                </a:lnTo>
                <a:lnTo>
                  <a:pt x="60631" y="2172"/>
                </a:lnTo>
                <a:lnTo>
                  <a:pt x="4639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73798" y="1365266"/>
            <a:ext cx="157480" cy="78740"/>
          </a:xfrm>
          <a:custGeom>
            <a:avLst/>
            <a:gdLst/>
            <a:ahLst/>
            <a:cxnLst/>
            <a:rect l="l" t="t" r="r" b="b"/>
            <a:pathLst>
              <a:path w="157480" h="78740">
                <a:moveTo>
                  <a:pt x="45667" y="5210"/>
                </a:moveTo>
                <a:lnTo>
                  <a:pt x="7718" y="24770"/>
                </a:lnTo>
                <a:lnTo>
                  <a:pt x="0" y="75995"/>
                </a:lnTo>
                <a:lnTo>
                  <a:pt x="2154" y="78162"/>
                </a:lnTo>
                <a:lnTo>
                  <a:pt x="154722" y="78162"/>
                </a:lnTo>
                <a:lnTo>
                  <a:pt x="156865" y="75995"/>
                </a:lnTo>
                <a:lnTo>
                  <a:pt x="156865" y="51197"/>
                </a:lnTo>
                <a:lnTo>
                  <a:pt x="155326" y="37397"/>
                </a:lnTo>
                <a:lnTo>
                  <a:pt x="150400" y="24873"/>
                </a:lnTo>
                <a:lnTo>
                  <a:pt x="142611" y="14122"/>
                </a:lnTo>
                <a:lnTo>
                  <a:pt x="140892" y="12682"/>
                </a:lnTo>
                <a:lnTo>
                  <a:pt x="84928" y="12682"/>
                </a:lnTo>
                <a:lnTo>
                  <a:pt x="69624" y="11922"/>
                </a:lnTo>
                <a:lnTo>
                  <a:pt x="56686" y="9369"/>
                </a:lnTo>
                <a:lnTo>
                  <a:pt x="45667" y="5210"/>
                </a:lnTo>
                <a:close/>
              </a:path>
              <a:path w="157480" h="78740">
                <a:moveTo>
                  <a:pt x="120752" y="0"/>
                </a:moveTo>
                <a:lnTo>
                  <a:pt x="109845" y="6152"/>
                </a:lnTo>
                <a:lnTo>
                  <a:pt x="97828" y="10458"/>
                </a:lnTo>
                <a:lnTo>
                  <a:pt x="84928" y="12682"/>
                </a:lnTo>
                <a:lnTo>
                  <a:pt x="140892" y="12682"/>
                </a:lnTo>
                <a:lnTo>
                  <a:pt x="132484" y="5642"/>
                </a:lnTo>
                <a:lnTo>
                  <a:pt x="12075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00206" y="1662290"/>
            <a:ext cx="157480" cy="78740"/>
          </a:xfrm>
          <a:custGeom>
            <a:avLst/>
            <a:gdLst/>
            <a:ahLst/>
            <a:cxnLst/>
            <a:rect l="l" t="t" r="r" b="b"/>
            <a:pathLst>
              <a:path w="157480" h="78739">
                <a:moveTo>
                  <a:pt x="36162" y="26"/>
                </a:moveTo>
                <a:lnTo>
                  <a:pt x="6543" y="25676"/>
                </a:lnTo>
                <a:lnTo>
                  <a:pt x="0" y="73856"/>
                </a:lnTo>
                <a:lnTo>
                  <a:pt x="0" y="76544"/>
                </a:lnTo>
                <a:lnTo>
                  <a:pt x="2167" y="78711"/>
                </a:lnTo>
                <a:lnTo>
                  <a:pt x="154722" y="78711"/>
                </a:lnTo>
                <a:lnTo>
                  <a:pt x="156877" y="76544"/>
                </a:lnTo>
                <a:lnTo>
                  <a:pt x="156877" y="51758"/>
                </a:lnTo>
                <a:lnTo>
                  <a:pt x="143035" y="14599"/>
                </a:lnTo>
                <a:lnTo>
                  <a:pt x="85079" y="13169"/>
                </a:lnTo>
                <a:lnTo>
                  <a:pt x="69900" y="12452"/>
                </a:lnTo>
                <a:lnTo>
                  <a:pt x="57018" y="9939"/>
                </a:lnTo>
                <a:lnTo>
                  <a:pt x="45938" y="5756"/>
                </a:lnTo>
                <a:lnTo>
                  <a:pt x="36162" y="26"/>
                </a:lnTo>
                <a:close/>
              </a:path>
              <a:path w="157480" h="78739">
                <a:moveTo>
                  <a:pt x="120764" y="0"/>
                </a:moveTo>
                <a:lnTo>
                  <a:pt x="109896" y="6245"/>
                </a:lnTo>
                <a:lnTo>
                  <a:pt x="97924" y="10761"/>
                </a:lnTo>
                <a:lnTo>
                  <a:pt x="85079" y="13169"/>
                </a:lnTo>
                <a:lnTo>
                  <a:pt x="141356" y="13169"/>
                </a:lnTo>
                <a:lnTo>
                  <a:pt x="133005" y="6058"/>
                </a:lnTo>
                <a:lnTo>
                  <a:pt x="120995" y="81"/>
                </a:lnTo>
                <a:lnTo>
                  <a:pt x="12076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32514" y="1553931"/>
            <a:ext cx="93980" cy="94615"/>
          </a:xfrm>
          <a:custGeom>
            <a:avLst/>
            <a:gdLst/>
            <a:ahLst/>
            <a:cxnLst/>
            <a:rect l="l" t="t" r="r" b="b"/>
            <a:pathLst>
              <a:path w="93980" h="94614">
                <a:moveTo>
                  <a:pt x="46403" y="0"/>
                </a:moveTo>
                <a:lnTo>
                  <a:pt x="5939" y="26006"/>
                </a:lnTo>
                <a:lnTo>
                  <a:pt x="0" y="57250"/>
                </a:lnTo>
                <a:lnTo>
                  <a:pt x="4557" y="69401"/>
                </a:lnTo>
                <a:lnTo>
                  <a:pt x="12495" y="79718"/>
                </a:lnTo>
                <a:lnTo>
                  <a:pt x="23530" y="87666"/>
                </a:lnTo>
                <a:lnTo>
                  <a:pt x="37381" y="92709"/>
                </a:lnTo>
                <a:lnTo>
                  <a:pt x="53763" y="94309"/>
                </a:lnTo>
                <a:lnTo>
                  <a:pt x="66644" y="90266"/>
                </a:lnTo>
                <a:lnTo>
                  <a:pt x="77659" y="82712"/>
                </a:lnTo>
                <a:lnTo>
                  <a:pt x="86223" y="72076"/>
                </a:lnTo>
                <a:lnTo>
                  <a:pt x="91751" y="58790"/>
                </a:lnTo>
                <a:lnTo>
                  <a:pt x="93658" y="43284"/>
                </a:lnTo>
                <a:lnTo>
                  <a:pt x="90314" y="29472"/>
                </a:lnTo>
                <a:lnTo>
                  <a:pt x="83253" y="17573"/>
                </a:lnTo>
                <a:lnTo>
                  <a:pt x="73139" y="8253"/>
                </a:lnTo>
                <a:lnTo>
                  <a:pt x="60635" y="2173"/>
                </a:lnTo>
                <a:lnTo>
                  <a:pt x="4640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47915" y="1662290"/>
            <a:ext cx="157480" cy="78740"/>
          </a:xfrm>
          <a:custGeom>
            <a:avLst/>
            <a:gdLst/>
            <a:ahLst/>
            <a:cxnLst/>
            <a:rect l="l" t="t" r="r" b="b"/>
            <a:pathLst>
              <a:path w="157480" h="78739">
                <a:moveTo>
                  <a:pt x="45308" y="5597"/>
                </a:moveTo>
                <a:lnTo>
                  <a:pt x="7650" y="25208"/>
                </a:lnTo>
                <a:lnTo>
                  <a:pt x="0" y="76544"/>
                </a:lnTo>
                <a:lnTo>
                  <a:pt x="2167" y="78711"/>
                </a:lnTo>
                <a:lnTo>
                  <a:pt x="154734" y="78711"/>
                </a:lnTo>
                <a:lnTo>
                  <a:pt x="156868" y="76544"/>
                </a:lnTo>
                <a:lnTo>
                  <a:pt x="156868" y="51758"/>
                </a:lnTo>
                <a:lnTo>
                  <a:pt x="155122" y="37768"/>
                </a:lnTo>
                <a:lnTo>
                  <a:pt x="150160" y="25204"/>
                </a:lnTo>
                <a:lnTo>
                  <a:pt x="142399" y="14455"/>
                </a:lnTo>
                <a:lnTo>
                  <a:pt x="140902" y="13195"/>
                </a:lnTo>
                <a:lnTo>
                  <a:pt x="84543" y="13195"/>
                </a:lnTo>
                <a:lnTo>
                  <a:pt x="69230" y="12445"/>
                </a:lnTo>
                <a:lnTo>
                  <a:pt x="56302" y="9871"/>
                </a:lnTo>
                <a:lnTo>
                  <a:pt x="45308" y="5597"/>
                </a:lnTo>
                <a:close/>
              </a:path>
              <a:path w="157480" h="78739">
                <a:moveTo>
                  <a:pt x="120231" y="0"/>
                </a:moveTo>
                <a:lnTo>
                  <a:pt x="109355" y="6479"/>
                </a:lnTo>
                <a:lnTo>
                  <a:pt x="97384" y="10926"/>
                </a:lnTo>
                <a:lnTo>
                  <a:pt x="84543" y="13195"/>
                </a:lnTo>
                <a:lnTo>
                  <a:pt x="140902" y="13195"/>
                </a:lnTo>
                <a:lnTo>
                  <a:pt x="132255" y="5913"/>
                </a:lnTo>
                <a:lnTo>
                  <a:pt x="12023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79691" y="1553931"/>
            <a:ext cx="93980" cy="94615"/>
          </a:xfrm>
          <a:custGeom>
            <a:avLst/>
            <a:gdLst/>
            <a:ahLst/>
            <a:cxnLst/>
            <a:rect l="l" t="t" r="r" b="b"/>
            <a:pathLst>
              <a:path w="93980" h="94614">
                <a:moveTo>
                  <a:pt x="46402" y="0"/>
                </a:moveTo>
                <a:lnTo>
                  <a:pt x="5935" y="26016"/>
                </a:lnTo>
                <a:lnTo>
                  <a:pt x="0" y="57265"/>
                </a:lnTo>
                <a:lnTo>
                  <a:pt x="4560" y="69411"/>
                </a:lnTo>
                <a:lnTo>
                  <a:pt x="12500" y="79725"/>
                </a:lnTo>
                <a:lnTo>
                  <a:pt x="23539" y="87669"/>
                </a:lnTo>
                <a:lnTo>
                  <a:pt x="37393" y="92708"/>
                </a:lnTo>
                <a:lnTo>
                  <a:pt x="53781" y="94307"/>
                </a:lnTo>
                <a:lnTo>
                  <a:pt x="66661" y="90261"/>
                </a:lnTo>
                <a:lnTo>
                  <a:pt x="77674" y="82705"/>
                </a:lnTo>
                <a:lnTo>
                  <a:pt x="86236" y="72068"/>
                </a:lnTo>
                <a:lnTo>
                  <a:pt x="91763" y="58782"/>
                </a:lnTo>
                <a:lnTo>
                  <a:pt x="93669" y="43275"/>
                </a:lnTo>
                <a:lnTo>
                  <a:pt x="90322" y="29465"/>
                </a:lnTo>
                <a:lnTo>
                  <a:pt x="83260" y="17569"/>
                </a:lnTo>
                <a:lnTo>
                  <a:pt x="73144" y="8251"/>
                </a:lnTo>
                <a:lnTo>
                  <a:pt x="60637" y="2173"/>
                </a:lnTo>
                <a:lnTo>
                  <a:pt x="4640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79727" y="1486018"/>
            <a:ext cx="146050" cy="180975"/>
          </a:xfrm>
          <a:custGeom>
            <a:avLst/>
            <a:gdLst/>
            <a:ahLst/>
            <a:cxnLst/>
            <a:rect l="l" t="t" r="r" b="b"/>
            <a:pathLst>
              <a:path w="146050" h="180975">
                <a:moveTo>
                  <a:pt x="80320" y="0"/>
                </a:moveTo>
                <a:lnTo>
                  <a:pt x="65224" y="0"/>
                </a:lnTo>
                <a:lnTo>
                  <a:pt x="50995" y="2497"/>
                </a:lnTo>
                <a:lnTo>
                  <a:pt x="38949" y="9376"/>
                </a:lnTo>
                <a:lnTo>
                  <a:pt x="29905" y="19720"/>
                </a:lnTo>
                <a:lnTo>
                  <a:pt x="24681" y="32610"/>
                </a:lnTo>
                <a:lnTo>
                  <a:pt x="23719" y="66306"/>
                </a:lnTo>
                <a:lnTo>
                  <a:pt x="18336" y="66306"/>
                </a:lnTo>
                <a:lnTo>
                  <a:pt x="5521" y="71429"/>
                </a:lnTo>
                <a:lnTo>
                  <a:pt x="9" y="84013"/>
                </a:lnTo>
                <a:lnTo>
                  <a:pt x="0" y="162257"/>
                </a:lnTo>
                <a:lnTo>
                  <a:pt x="5121" y="175058"/>
                </a:lnTo>
                <a:lnTo>
                  <a:pt x="17717" y="180571"/>
                </a:lnTo>
                <a:lnTo>
                  <a:pt x="127220" y="180581"/>
                </a:lnTo>
                <a:lnTo>
                  <a:pt x="140027" y="175454"/>
                </a:lnTo>
                <a:lnTo>
                  <a:pt x="145532" y="162862"/>
                </a:lnTo>
                <a:lnTo>
                  <a:pt x="145533" y="152018"/>
                </a:lnTo>
                <a:lnTo>
                  <a:pt x="61450" y="152018"/>
                </a:lnTo>
                <a:lnTo>
                  <a:pt x="59829" y="149876"/>
                </a:lnTo>
                <a:lnTo>
                  <a:pt x="60365" y="148245"/>
                </a:lnTo>
                <a:lnTo>
                  <a:pt x="66318" y="124516"/>
                </a:lnTo>
                <a:lnTo>
                  <a:pt x="61450" y="122371"/>
                </a:lnTo>
                <a:lnTo>
                  <a:pt x="57686" y="116966"/>
                </a:lnTo>
                <a:lnTo>
                  <a:pt x="57686" y="102952"/>
                </a:lnTo>
                <a:lnTo>
                  <a:pt x="64139" y="96499"/>
                </a:lnTo>
                <a:lnTo>
                  <a:pt x="145540" y="96499"/>
                </a:lnTo>
                <a:lnTo>
                  <a:pt x="145541" y="85176"/>
                </a:lnTo>
                <a:lnTo>
                  <a:pt x="140421" y="72370"/>
                </a:lnTo>
                <a:lnTo>
                  <a:pt x="127833" y="66852"/>
                </a:lnTo>
                <a:lnTo>
                  <a:pt x="48530" y="66842"/>
                </a:lnTo>
                <a:lnTo>
                  <a:pt x="48530" y="32872"/>
                </a:lnTo>
                <a:lnTo>
                  <a:pt x="56080" y="25325"/>
                </a:lnTo>
                <a:lnTo>
                  <a:pt x="118044" y="25325"/>
                </a:lnTo>
                <a:lnTo>
                  <a:pt x="112750" y="15705"/>
                </a:lnTo>
                <a:lnTo>
                  <a:pt x="102592" y="6492"/>
                </a:lnTo>
                <a:lnTo>
                  <a:pt x="89761" y="1074"/>
                </a:lnTo>
                <a:lnTo>
                  <a:pt x="80320" y="0"/>
                </a:lnTo>
                <a:close/>
              </a:path>
              <a:path w="146050" h="180975">
                <a:moveTo>
                  <a:pt x="145540" y="96499"/>
                </a:moveTo>
                <a:lnTo>
                  <a:pt x="80320" y="96499"/>
                </a:lnTo>
                <a:lnTo>
                  <a:pt x="86785" y="102952"/>
                </a:lnTo>
                <a:lnTo>
                  <a:pt x="86785" y="116966"/>
                </a:lnTo>
                <a:lnTo>
                  <a:pt x="83012" y="122371"/>
                </a:lnTo>
                <a:lnTo>
                  <a:pt x="78178" y="124516"/>
                </a:lnTo>
                <a:lnTo>
                  <a:pt x="85179" y="148245"/>
                </a:lnTo>
                <a:lnTo>
                  <a:pt x="85703" y="150400"/>
                </a:lnTo>
                <a:lnTo>
                  <a:pt x="84094" y="152018"/>
                </a:lnTo>
                <a:lnTo>
                  <a:pt x="145533" y="152018"/>
                </a:lnTo>
                <a:lnTo>
                  <a:pt x="145540" y="96499"/>
                </a:lnTo>
                <a:close/>
              </a:path>
              <a:path w="146050" h="180975">
                <a:moveTo>
                  <a:pt x="118044" y="25325"/>
                </a:moveTo>
                <a:lnTo>
                  <a:pt x="89501" y="25325"/>
                </a:lnTo>
                <a:lnTo>
                  <a:pt x="97023" y="32872"/>
                </a:lnTo>
                <a:lnTo>
                  <a:pt x="97023" y="66842"/>
                </a:lnTo>
                <a:lnTo>
                  <a:pt x="121837" y="66842"/>
                </a:lnTo>
                <a:lnTo>
                  <a:pt x="121837" y="42053"/>
                </a:lnTo>
                <a:lnTo>
                  <a:pt x="119432" y="27848"/>
                </a:lnTo>
                <a:lnTo>
                  <a:pt x="118044" y="2532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9580" y="1896380"/>
            <a:ext cx="847831" cy="4136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82857" y="1900952"/>
            <a:ext cx="1124593" cy="4114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9907" y="3159919"/>
            <a:ext cx="1337014" cy="4182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68401" y="3162120"/>
            <a:ext cx="1355573" cy="38463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93244" y="1530952"/>
            <a:ext cx="98425" cy="232410"/>
          </a:xfrm>
          <a:custGeom>
            <a:avLst/>
            <a:gdLst/>
            <a:ahLst/>
            <a:cxnLst/>
            <a:rect l="l" t="t" r="r" b="b"/>
            <a:pathLst>
              <a:path w="98425" h="232410">
                <a:moveTo>
                  <a:pt x="80985" y="15620"/>
                </a:moveTo>
                <a:lnTo>
                  <a:pt x="16794" y="15620"/>
                </a:lnTo>
                <a:lnTo>
                  <a:pt x="6370" y="200966"/>
                </a:lnTo>
                <a:lnTo>
                  <a:pt x="8705" y="212762"/>
                </a:lnTo>
                <a:lnTo>
                  <a:pt x="15888" y="222411"/>
                </a:lnTo>
                <a:lnTo>
                  <a:pt x="28183" y="229084"/>
                </a:lnTo>
                <a:lnTo>
                  <a:pt x="45853" y="231953"/>
                </a:lnTo>
                <a:lnTo>
                  <a:pt x="65288" y="229941"/>
                </a:lnTo>
                <a:lnTo>
                  <a:pt x="79014" y="224312"/>
                </a:lnTo>
                <a:lnTo>
                  <a:pt x="87487" y="215783"/>
                </a:lnTo>
                <a:lnTo>
                  <a:pt x="90827" y="206063"/>
                </a:lnTo>
                <a:lnTo>
                  <a:pt x="40264" y="206063"/>
                </a:lnTo>
                <a:lnTo>
                  <a:pt x="33284" y="199049"/>
                </a:lnTo>
                <a:lnTo>
                  <a:pt x="33284" y="181810"/>
                </a:lnTo>
                <a:lnTo>
                  <a:pt x="40264" y="174833"/>
                </a:lnTo>
                <a:lnTo>
                  <a:pt x="89543" y="174833"/>
                </a:lnTo>
                <a:lnTo>
                  <a:pt x="80985" y="15620"/>
                </a:lnTo>
                <a:close/>
              </a:path>
              <a:path w="98425" h="232410">
                <a:moveTo>
                  <a:pt x="89543" y="174833"/>
                </a:moveTo>
                <a:lnTo>
                  <a:pt x="57515" y="174833"/>
                </a:lnTo>
                <a:lnTo>
                  <a:pt x="64526" y="181810"/>
                </a:lnTo>
                <a:lnTo>
                  <a:pt x="64526" y="199049"/>
                </a:lnTo>
                <a:lnTo>
                  <a:pt x="57515" y="206063"/>
                </a:lnTo>
                <a:lnTo>
                  <a:pt x="90827" y="206063"/>
                </a:lnTo>
                <a:lnTo>
                  <a:pt x="91168" y="205069"/>
                </a:lnTo>
                <a:lnTo>
                  <a:pt x="89543" y="174833"/>
                </a:lnTo>
                <a:close/>
              </a:path>
              <a:path w="98425" h="232410">
                <a:moveTo>
                  <a:pt x="93756" y="0"/>
                </a:moveTo>
                <a:lnTo>
                  <a:pt x="4023" y="0"/>
                </a:lnTo>
                <a:lnTo>
                  <a:pt x="0" y="2834"/>
                </a:lnTo>
                <a:lnTo>
                  <a:pt x="0" y="12765"/>
                </a:lnTo>
                <a:lnTo>
                  <a:pt x="4023" y="15620"/>
                </a:lnTo>
                <a:lnTo>
                  <a:pt x="93756" y="15620"/>
                </a:lnTo>
                <a:lnTo>
                  <a:pt x="97810" y="12765"/>
                </a:lnTo>
                <a:lnTo>
                  <a:pt x="97810" y="2834"/>
                </a:lnTo>
                <a:lnTo>
                  <a:pt x="9375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74892" y="1336198"/>
            <a:ext cx="135255" cy="182880"/>
          </a:xfrm>
          <a:custGeom>
            <a:avLst/>
            <a:gdLst/>
            <a:ahLst/>
            <a:cxnLst/>
            <a:rect l="l" t="t" r="r" b="b"/>
            <a:pathLst>
              <a:path w="135254" h="182880">
                <a:moveTo>
                  <a:pt x="34418" y="33"/>
                </a:moveTo>
                <a:lnTo>
                  <a:pt x="7469" y="32290"/>
                </a:lnTo>
                <a:lnTo>
                  <a:pt x="0" y="57550"/>
                </a:lnTo>
                <a:lnTo>
                  <a:pt x="1154" y="72842"/>
                </a:lnTo>
                <a:lnTo>
                  <a:pt x="18383" y="109473"/>
                </a:lnTo>
                <a:lnTo>
                  <a:pt x="38176" y="124973"/>
                </a:lnTo>
                <a:lnTo>
                  <a:pt x="46179" y="182561"/>
                </a:lnTo>
                <a:lnTo>
                  <a:pt x="88333" y="182561"/>
                </a:lnTo>
                <a:lnTo>
                  <a:pt x="88333" y="128520"/>
                </a:lnTo>
                <a:lnTo>
                  <a:pt x="100311" y="122759"/>
                </a:lnTo>
                <a:lnTo>
                  <a:pt x="127613" y="93748"/>
                </a:lnTo>
                <a:lnTo>
                  <a:pt x="134862" y="67745"/>
                </a:lnTo>
                <a:lnTo>
                  <a:pt x="134394" y="62939"/>
                </a:lnTo>
                <a:lnTo>
                  <a:pt x="44289" y="62939"/>
                </a:lnTo>
                <a:lnTo>
                  <a:pt x="40327" y="58940"/>
                </a:lnTo>
                <a:lnTo>
                  <a:pt x="40256" y="55101"/>
                </a:lnTo>
                <a:lnTo>
                  <a:pt x="40236" y="2074"/>
                </a:lnTo>
                <a:lnTo>
                  <a:pt x="34418" y="33"/>
                </a:lnTo>
                <a:close/>
              </a:path>
              <a:path w="135254" h="182880">
                <a:moveTo>
                  <a:pt x="85437" y="62882"/>
                </a:moveTo>
                <a:lnTo>
                  <a:pt x="49105" y="62882"/>
                </a:lnTo>
                <a:lnTo>
                  <a:pt x="44289" y="62939"/>
                </a:lnTo>
                <a:lnTo>
                  <a:pt x="90223" y="62939"/>
                </a:lnTo>
                <a:lnTo>
                  <a:pt x="85437" y="62882"/>
                </a:lnTo>
                <a:close/>
              </a:path>
              <a:path w="135254" h="182880">
                <a:moveTo>
                  <a:pt x="98880" y="0"/>
                </a:moveTo>
                <a:lnTo>
                  <a:pt x="94307" y="2074"/>
                </a:lnTo>
                <a:lnTo>
                  <a:pt x="94284" y="41893"/>
                </a:lnTo>
                <a:lnTo>
                  <a:pt x="94257" y="55101"/>
                </a:lnTo>
                <a:lnTo>
                  <a:pt x="94185" y="58940"/>
                </a:lnTo>
                <a:lnTo>
                  <a:pt x="90223" y="62939"/>
                </a:lnTo>
                <a:lnTo>
                  <a:pt x="134394" y="62939"/>
                </a:lnTo>
                <a:lnTo>
                  <a:pt x="118928" y="17514"/>
                </a:lnTo>
                <a:lnTo>
                  <a:pt x="105271" y="2056"/>
                </a:lnTo>
                <a:lnTo>
                  <a:pt x="98880" y="0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87347" y="1356622"/>
            <a:ext cx="15875" cy="66675"/>
          </a:xfrm>
          <a:custGeom>
            <a:avLst/>
            <a:gdLst/>
            <a:ahLst/>
            <a:cxnLst/>
            <a:rect l="l" t="t" r="r" b="b"/>
            <a:pathLst>
              <a:path w="15875" h="66675">
                <a:moveTo>
                  <a:pt x="15589" y="0"/>
                </a:moveTo>
                <a:lnTo>
                  <a:pt x="0" y="36328"/>
                </a:lnTo>
                <a:lnTo>
                  <a:pt x="250" y="51771"/>
                </a:lnTo>
                <a:lnTo>
                  <a:pt x="2656" y="61544"/>
                </a:lnTo>
                <a:lnTo>
                  <a:pt x="3763" y="64376"/>
                </a:lnTo>
                <a:lnTo>
                  <a:pt x="6141" y="66187"/>
                </a:lnTo>
                <a:lnTo>
                  <a:pt x="13943" y="66187"/>
                </a:lnTo>
                <a:lnTo>
                  <a:pt x="15589" y="62852"/>
                </a:lnTo>
                <a:lnTo>
                  <a:pt x="1558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367113" y="1530952"/>
            <a:ext cx="98425" cy="232410"/>
          </a:xfrm>
          <a:custGeom>
            <a:avLst/>
            <a:gdLst/>
            <a:ahLst/>
            <a:cxnLst/>
            <a:rect l="l" t="t" r="r" b="b"/>
            <a:pathLst>
              <a:path w="98425" h="232410">
                <a:moveTo>
                  <a:pt x="80985" y="15620"/>
                </a:moveTo>
                <a:lnTo>
                  <a:pt x="16794" y="15620"/>
                </a:lnTo>
                <a:lnTo>
                  <a:pt x="6370" y="200966"/>
                </a:lnTo>
                <a:lnTo>
                  <a:pt x="8707" y="212767"/>
                </a:lnTo>
                <a:lnTo>
                  <a:pt x="15894" y="222419"/>
                </a:lnTo>
                <a:lnTo>
                  <a:pt x="28192" y="229091"/>
                </a:lnTo>
                <a:lnTo>
                  <a:pt x="45863" y="231954"/>
                </a:lnTo>
                <a:lnTo>
                  <a:pt x="65296" y="229941"/>
                </a:lnTo>
                <a:lnTo>
                  <a:pt x="79019" y="224310"/>
                </a:lnTo>
                <a:lnTo>
                  <a:pt x="87491" y="215778"/>
                </a:lnTo>
                <a:lnTo>
                  <a:pt x="90825" y="206063"/>
                </a:lnTo>
                <a:lnTo>
                  <a:pt x="40264" y="206063"/>
                </a:lnTo>
                <a:lnTo>
                  <a:pt x="33284" y="199049"/>
                </a:lnTo>
                <a:lnTo>
                  <a:pt x="33284" y="181810"/>
                </a:lnTo>
                <a:lnTo>
                  <a:pt x="40264" y="174833"/>
                </a:lnTo>
                <a:lnTo>
                  <a:pt x="89544" y="174833"/>
                </a:lnTo>
                <a:lnTo>
                  <a:pt x="80985" y="15620"/>
                </a:lnTo>
                <a:close/>
              </a:path>
              <a:path w="98425" h="232410">
                <a:moveTo>
                  <a:pt x="89544" y="174833"/>
                </a:moveTo>
                <a:lnTo>
                  <a:pt x="57515" y="174833"/>
                </a:lnTo>
                <a:lnTo>
                  <a:pt x="64526" y="181810"/>
                </a:lnTo>
                <a:lnTo>
                  <a:pt x="64526" y="199049"/>
                </a:lnTo>
                <a:lnTo>
                  <a:pt x="57515" y="206063"/>
                </a:lnTo>
                <a:lnTo>
                  <a:pt x="90825" y="206063"/>
                </a:lnTo>
                <a:lnTo>
                  <a:pt x="91169" y="205060"/>
                </a:lnTo>
                <a:lnTo>
                  <a:pt x="89544" y="174833"/>
                </a:lnTo>
                <a:close/>
              </a:path>
              <a:path w="98425" h="232410">
                <a:moveTo>
                  <a:pt x="93756" y="0"/>
                </a:moveTo>
                <a:lnTo>
                  <a:pt x="4023" y="0"/>
                </a:lnTo>
                <a:lnTo>
                  <a:pt x="0" y="2834"/>
                </a:lnTo>
                <a:lnTo>
                  <a:pt x="0" y="12765"/>
                </a:lnTo>
                <a:lnTo>
                  <a:pt x="4023" y="15620"/>
                </a:lnTo>
                <a:lnTo>
                  <a:pt x="93756" y="15620"/>
                </a:lnTo>
                <a:lnTo>
                  <a:pt x="97810" y="12765"/>
                </a:lnTo>
                <a:lnTo>
                  <a:pt x="97810" y="2834"/>
                </a:lnTo>
                <a:lnTo>
                  <a:pt x="9375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55513" y="1324322"/>
            <a:ext cx="295910" cy="194945"/>
          </a:xfrm>
          <a:custGeom>
            <a:avLst/>
            <a:gdLst/>
            <a:ahLst/>
            <a:cxnLst/>
            <a:rect l="l" t="t" r="r" b="b"/>
            <a:pathLst>
              <a:path w="295910" h="194944">
                <a:moveTo>
                  <a:pt x="295468" y="53201"/>
                </a:moveTo>
                <a:lnTo>
                  <a:pt x="58555" y="53201"/>
                </a:lnTo>
                <a:lnTo>
                  <a:pt x="65036" y="53331"/>
                </a:lnTo>
                <a:lnTo>
                  <a:pt x="72051" y="55534"/>
                </a:lnTo>
                <a:lnTo>
                  <a:pt x="79896" y="59712"/>
                </a:lnTo>
                <a:lnTo>
                  <a:pt x="88865" y="65767"/>
                </a:lnTo>
                <a:lnTo>
                  <a:pt x="99255" y="73603"/>
                </a:lnTo>
                <a:lnTo>
                  <a:pt x="112449" y="86616"/>
                </a:lnTo>
                <a:lnTo>
                  <a:pt x="121158" y="93494"/>
                </a:lnTo>
                <a:lnTo>
                  <a:pt x="129888" y="97153"/>
                </a:lnTo>
                <a:lnTo>
                  <a:pt x="139428" y="194437"/>
                </a:lnTo>
                <a:lnTo>
                  <a:pt x="181551" y="194437"/>
                </a:lnTo>
                <a:lnTo>
                  <a:pt x="181551" y="96213"/>
                </a:lnTo>
                <a:lnTo>
                  <a:pt x="198590" y="89924"/>
                </a:lnTo>
                <a:lnTo>
                  <a:pt x="205722" y="86937"/>
                </a:lnTo>
                <a:lnTo>
                  <a:pt x="206149" y="81899"/>
                </a:lnTo>
                <a:lnTo>
                  <a:pt x="216646" y="74924"/>
                </a:lnTo>
                <a:lnTo>
                  <a:pt x="295459" y="74924"/>
                </a:lnTo>
                <a:lnTo>
                  <a:pt x="295468" y="53201"/>
                </a:lnTo>
                <a:close/>
              </a:path>
              <a:path w="295910" h="194944">
                <a:moveTo>
                  <a:pt x="96303" y="0"/>
                </a:moveTo>
                <a:lnTo>
                  <a:pt x="52575" y="11976"/>
                </a:lnTo>
                <a:lnTo>
                  <a:pt x="27916" y="44311"/>
                </a:lnTo>
                <a:lnTo>
                  <a:pt x="8612" y="85114"/>
                </a:lnTo>
                <a:lnTo>
                  <a:pt x="0" y="117447"/>
                </a:lnTo>
                <a:lnTo>
                  <a:pt x="3288" y="118513"/>
                </a:lnTo>
                <a:lnTo>
                  <a:pt x="14314" y="101405"/>
                </a:lnTo>
                <a:lnTo>
                  <a:pt x="23803" y="87052"/>
                </a:lnTo>
                <a:lnTo>
                  <a:pt x="52312" y="55241"/>
                </a:lnTo>
                <a:lnTo>
                  <a:pt x="58555" y="53201"/>
                </a:lnTo>
                <a:lnTo>
                  <a:pt x="295468" y="53201"/>
                </a:lnTo>
                <a:lnTo>
                  <a:pt x="295475" y="36383"/>
                </a:lnTo>
                <a:lnTo>
                  <a:pt x="218457" y="36383"/>
                </a:lnTo>
                <a:lnTo>
                  <a:pt x="212442" y="32430"/>
                </a:lnTo>
                <a:lnTo>
                  <a:pt x="205106" y="18508"/>
                </a:lnTo>
                <a:lnTo>
                  <a:pt x="194542" y="14470"/>
                </a:lnTo>
                <a:lnTo>
                  <a:pt x="154296" y="7087"/>
                </a:lnTo>
                <a:lnTo>
                  <a:pt x="137230" y="4238"/>
                </a:lnTo>
                <a:lnTo>
                  <a:pt x="121984" y="2055"/>
                </a:lnTo>
                <a:lnTo>
                  <a:pt x="108395" y="616"/>
                </a:lnTo>
                <a:lnTo>
                  <a:pt x="96303" y="0"/>
                </a:lnTo>
                <a:close/>
              </a:path>
              <a:path w="295910" h="194944">
                <a:moveTo>
                  <a:pt x="294663" y="93664"/>
                </a:moveTo>
                <a:lnTo>
                  <a:pt x="254063" y="93664"/>
                </a:lnTo>
                <a:lnTo>
                  <a:pt x="270788" y="94298"/>
                </a:lnTo>
                <a:lnTo>
                  <a:pt x="283454" y="94497"/>
                </a:lnTo>
                <a:lnTo>
                  <a:pt x="294480" y="96008"/>
                </a:lnTo>
                <a:lnTo>
                  <a:pt x="294663" y="93664"/>
                </a:lnTo>
                <a:close/>
              </a:path>
              <a:path w="295910" h="194944">
                <a:moveTo>
                  <a:pt x="295459" y="74924"/>
                </a:moveTo>
                <a:lnTo>
                  <a:pt x="216646" y="74924"/>
                </a:lnTo>
                <a:lnTo>
                  <a:pt x="227506" y="76937"/>
                </a:lnTo>
                <a:lnTo>
                  <a:pt x="235653" y="81932"/>
                </a:lnTo>
                <a:lnTo>
                  <a:pt x="238336" y="93378"/>
                </a:lnTo>
                <a:lnTo>
                  <a:pt x="250741" y="93747"/>
                </a:lnTo>
                <a:lnTo>
                  <a:pt x="254063" y="93689"/>
                </a:lnTo>
                <a:lnTo>
                  <a:pt x="294663" y="93664"/>
                </a:lnTo>
                <a:lnTo>
                  <a:pt x="295455" y="83521"/>
                </a:lnTo>
                <a:lnTo>
                  <a:pt x="295459" y="74924"/>
                </a:lnTo>
                <a:close/>
              </a:path>
              <a:path w="295910" h="194944">
                <a:moveTo>
                  <a:pt x="238366" y="10881"/>
                </a:moveTo>
                <a:lnTo>
                  <a:pt x="238153" y="21631"/>
                </a:lnTo>
                <a:lnTo>
                  <a:pt x="225878" y="32861"/>
                </a:lnTo>
                <a:lnTo>
                  <a:pt x="218457" y="36383"/>
                </a:lnTo>
                <a:lnTo>
                  <a:pt x="295475" y="36383"/>
                </a:lnTo>
                <a:lnTo>
                  <a:pt x="295485" y="12143"/>
                </a:lnTo>
                <a:lnTo>
                  <a:pt x="284421" y="12143"/>
                </a:lnTo>
                <a:lnTo>
                  <a:pt x="254856" y="12024"/>
                </a:lnTo>
                <a:lnTo>
                  <a:pt x="238366" y="10881"/>
                </a:lnTo>
                <a:close/>
              </a:path>
              <a:path w="295910" h="194944">
                <a:moveTo>
                  <a:pt x="295486" y="10890"/>
                </a:moveTo>
                <a:lnTo>
                  <a:pt x="284421" y="12143"/>
                </a:lnTo>
                <a:lnTo>
                  <a:pt x="295485" y="12143"/>
                </a:lnTo>
                <a:lnTo>
                  <a:pt x="295486" y="10890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315388" y="1348584"/>
            <a:ext cx="143510" cy="27305"/>
          </a:xfrm>
          <a:custGeom>
            <a:avLst/>
            <a:gdLst/>
            <a:ahLst/>
            <a:cxnLst/>
            <a:rect l="l" t="t" r="r" b="b"/>
            <a:pathLst>
              <a:path w="143510" h="27305">
                <a:moveTo>
                  <a:pt x="110259" y="0"/>
                </a:moveTo>
                <a:lnTo>
                  <a:pt x="59744" y="3713"/>
                </a:lnTo>
                <a:lnTo>
                  <a:pt x="22700" y="14800"/>
                </a:lnTo>
                <a:lnTo>
                  <a:pt x="0" y="27278"/>
                </a:lnTo>
                <a:lnTo>
                  <a:pt x="14035" y="19568"/>
                </a:lnTo>
                <a:lnTo>
                  <a:pt x="28444" y="14097"/>
                </a:lnTo>
                <a:lnTo>
                  <a:pt x="42987" y="10553"/>
                </a:lnTo>
                <a:lnTo>
                  <a:pt x="57427" y="8621"/>
                </a:lnTo>
                <a:lnTo>
                  <a:pt x="71526" y="7988"/>
                </a:lnTo>
                <a:lnTo>
                  <a:pt x="134840" y="7988"/>
                </a:lnTo>
                <a:lnTo>
                  <a:pt x="131917" y="2097"/>
                </a:lnTo>
                <a:lnTo>
                  <a:pt x="125410" y="1189"/>
                </a:lnTo>
                <a:lnTo>
                  <a:pt x="110259" y="0"/>
                </a:lnTo>
                <a:close/>
              </a:path>
              <a:path w="143510" h="27305">
                <a:moveTo>
                  <a:pt x="134840" y="7988"/>
                </a:moveTo>
                <a:lnTo>
                  <a:pt x="71526" y="7988"/>
                </a:lnTo>
                <a:lnTo>
                  <a:pt x="85046" y="8342"/>
                </a:lnTo>
                <a:lnTo>
                  <a:pt x="97748" y="9369"/>
                </a:lnTo>
                <a:lnTo>
                  <a:pt x="109395" y="10755"/>
                </a:lnTo>
                <a:lnTo>
                  <a:pt x="128571" y="13355"/>
                </a:lnTo>
                <a:lnTo>
                  <a:pt x="135624" y="13941"/>
                </a:lnTo>
                <a:lnTo>
                  <a:pt x="140670" y="13634"/>
                </a:lnTo>
                <a:lnTo>
                  <a:pt x="143408" y="12204"/>
                </a:lnTo>
                <a:lnTo>
                  <a:pt x="136885" y="12110"/>
                </a:lnTo>
                <a:lnTo>
                  <a:pt x="134840" y="798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505797" y="1348776"/>
            <a:ext cx="33020" cy="11430"/>
          </a:xfrm>
          <a:custGeom>
            <a:avLst/>
            <a:gdLst/>
            <a:ahLst/>
            <a:cxnLst/>
            <a:rect l="l" t="t" r="r" b="b"/>
            <a:pathLst>
              <a:path w="33020" h="11430">
                <a:moveTo>
                  <a:pt x="30540" y="0"/>
                </a:moveTo>
                <a:lnTo>
                  <a:pt x="2438" y="0"/>
                </a:lnTo>
                <a:lnTo>
                  <a:pt x="0" y="2438"/>
                </a:lnTo>
                <a:lnTo>
                  <a:pt x="0" y="11106"/>
                </a:lnTo>
                <a:lnTo>
                  <a:pt x="32979" y="11106"/>
                </a:lnTo>
                <a:lnTo>
                  <a:pt x="32979" y="2438"/>
                </a:lnTo>
                <a:lnTo>
                  <a:pt x="3054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49430" y="2623504"/>
            <a:ext cx="453390" cy="211454"/>
          </a:xfrm>
          <a:custGeom>
            <a:avLst/>
            <a:gdLst/>
            <a:ahLst/>
            <a:cxnLst/>
            <a:rect l="l" t="t" r="r" b="b"/>
            <a:pathLst>
              <a:path w="453389" h="211455">
                <a:moveTo>
                  <a:pt x="309449" y="60484"/>
                </a:moveTo>
                <a:lnTo>
                  <a:pt x="279836" y="60484"/>
                </a:lnTo>
                <a:lnTo>
                  <a:pt x="324520" y="201049"/>
                </a:lnTo>
                <a:lnTo>
                  <a:pt x="326318" y="206751"/>
                </a:lnTo>
                <a:lnTo>
                  <a:pt x="331561" y="210705"/>
                </a:lnTo>
                <a:lnTo>
                  <a:pt x="337565" y="210885"/>
                </a:lnTo>
                <a:lnTo>
                  <a:pt x="343783" y="210885"/>
                </a:lnTo>
                <a:lnTo>
                  <a:pt x="349026" y="207288"/>
                </a:lnTo>
                <a:lnTo>
                  <a:pt x="351160" y="201823"/>
                </a:lnTo>
                <a:lnTo>
                  <a:pt x="369481" y="154152"/>
                </a:lnTo>
                <a:lnTo>
                  <a:pt x="339242" y="154152"/>
                </a:lnTo>
                <a:lnTo>
                  <a:pt x="309449" y="60484"/>
                </a:lnTo>
                <a:close/>
              </a:path>
              <a:path w="453389" h="211455">
                <a:moveTo>
                  <a:pt x="120318" y="84298"/>
                </a:moveTo>
                <a:lnTo>
                  <a:pt x="90495" y="84298"/>
                </a:lnTo>
                <a:lnTo>
                  <a:pt x="130119" y="199394"/>
                </a:lnTo>
                <a:lnTo>
                  <a:pt x="132039" y="204920"/>
                </a:lnTo>
                <a:lnTo>
                  <a:pt x="137099" y="208693"/>
                </a:lnTo>
                <a:lnTo>
                  <a:pt x="148803" y="209123"/>
                </a:lnTo>
                <a:lnTo>
                  <a:pt x="154106" y="205739"/>
                </a:lnTo>
                <a:lnTo>
                  <a:pt x="156423" y="200405"/>
                </a:lnTo>
                <a:lnTo>
                  <a:pt x="175697" y="155758"/>
                </a:lnTo>
                <a:lnTo>
                  <a:pt x="144932" y="155758"/>
                </a:lnTo>
                <a:lnTo>
                  <a:pt x="120318" y="84298"/>
                </a:lnTo>
                <a:close/>
              </a:path>
              <a:path w="453389" h="211455">
                <a:moveTo>
                  <a:pt x="224132" y="113705"/>
                </a:moveTo>
                <a:lnTo>
                  <a:pt x="193852" y="113705"/>
                </a:lnTo>
                <a:lnTo>
                  <a:pt x="219364" y="179118"/>
                </a:lnTo>
                <a:lnTo>
                  <a:pt x="224942" y="182822"/>
                </a:lnTo>
                <a:lnTo>
                  <a:pt x="230794" y="182535"/>
                </a:lnTo>
                <a:lnTo>
                  <a:pt x="236768" y="182346"/>
                </a:lnTo>
                <a:lnTo>
                  <a:pt x="241950" y="178429"/>
                </a:lnTo>
                <a:lnTo>
                  <a:pt x="258690" y="126315"/>
                </a:lnTo>
                <a:lnTo>
                  <a:pt x="229057" y="126315"/>
                </a:lnTo>
                <a:lnTo>
                  <a:pt x="224132" y="113705"/>
                </a:lnTo>
                <a:close/>
              </a:path>
              <a:path w="453389" h="211455">
                <a:moveTo>
                  <a:pt x="189067" y="62295"/>
                </a:moveTo>
                <a:lnTo>
                  <a:pt x="183824" y="65724"/>
                </a:lnTo>
                <a:lnTo>
                  <a:pt x="181538" y="70987"/>
                </a:lnTo>
                <a:lnTo>
                  <a:pt x="144932" y="155758"/>
                </a:lnTo>
                <a:lnTo>
                  <a:pt x="175697" y="155758"/>
                </a:lnTo>
                <a:lnTo>
                  <a:pt x="193852" y="113705"/>
                </a:lnTo>
                <a:lnTo>
                  <a:pt x="224132" y="113705"/>
                </a:lnTo>
                <a:lnTo>
                  <a:pt x="207629" y="71451"/>
                </a:lnTo>
                <a:lnTo>
                  <a:pt x="205557" y="66105"/>
                </a:lnTo>
                <a:lnTo>
                  <a:pt x="200436" y="62581"/>
                </a:lnTo>
                <a:lnTo>
                  <a:pt x="194736" y="62474"/>
                </a:lnTo>
                <a:lnTo>
                  <a:pt x="189067" y="62295"/>
                </a:lnTo>
                <a:close/>
              </a:path>
              <a:path w="453389" h="211455">
                <a:moveTo>
                  <a:pt x="452810" y="94299"/>
                </a:moveTo>
                <a:lnTo>
                  <a:pt x="366095" y="94299"/>
                </a:lnTo>
                <a:lnTo>
                  <a:pt x="360852" y="97883"/>
                </a:lnTo>
                <a:lnTo>
                  <a:pt x="339242" y="154152"/>
                </a:lnTo>
                <a:lnTo>
                  <a:pt x="369481" y="154152"/>
                </a:lnTo>
                <a:lnTo>
                  <a:pt x="381640" y="122517"/>
                </a:lnTo>
                <a:lnTo>
                  <a:pt x="452810" y="122517"/>
                </a:lnTo>
                <a:lnTo>
                  <a:pt x="452810" y="94299"/>
                </a:lnTo>
                <a:close/>
              </a:path>
              <a:path w="453389" h="211455">
                <a:moveTo>
                  <a:pt x="273771" y="0"/>
                </a:moveTo>
                <a:lnTo>
                  <a:pt x="268345" y="3977"/>
                </a:lnTo>
                <a:lnTo>
                  <a:pt x="266444" y="9835"/>
                </a:lnTo>
                <a:lnTo>
                  <a:pt x="229057" y="126315"/>
                </a:lnTo>
                <a:lnTo>
                  <a:pt x="258690" y="126315"/>
                </a:lnTo>
                <a:lnTo>
                  <a:pt x="279836" y="60484"/>
                </a:lnTo>
                <a:lnTo>
                  <a:pt x="309449" y="60484"/>
                </a:lnTo>
                <a:lnTo>
                  <a:pt x="293327" y="9799"/>
                </a:lnTo>
                <a:lnTo>
                  <a:pt x="291480" y="4002"/>
                </a:lnTo>
                <a:lnTo>
                  <a:pt x="286054" y="24"/>
                </a:lnTo>
                <a:lnTo>
                  <a:pt x="273771" y="0"/>
                </a:lnTo>
                <a:close/>
              </a:path>
              <a:path w="453389" h="211455">
                <a:moveTo>
                  <a:pt x="85953" y="29254"/>
                </a:moveTo>
                <a:lnTo>
                  <a:pt x="80497" y="33006"/>
                </a:lnTo>
                <a:lnTo>
                  <a:pt x="78333" y="38505"/>
                </a:lnTo>
                <a:lnTo>
                  <a:pt x="56144" y="94299"/>
                </a:lnTo>
                <a:lnTo>
                  <a:pt x="0" y="94299"/>
                </a:lnTo>
                <a:lnTo>
                  <a:pt x="0" y="122517"/>
                </a:lnTo>
                <a:lnTo>
                  <a:pt x="71506" y="122517"/>
                </a:lnTo>
                <a:lnTo>
                  <a:pt x="76657" y="118981"/>
                </a:lnTo>
                <a:lnTo>
                  <a:pt x="78821" y="113623"/>
                </a:lnTo>
                <a:lnTo>
                  <a:pt x="90495" y="84298"/>
                </a:lnTo>
                <a:lnTo>
                  <a:pt x="120318" y="84298"/>
                </a:lnTo>
                <a:lnTo>
                  <a:pt x="102839" y="33552"/>
                </a:lnTo>
                <a:lnTo>
                  <a:pt x="97657" y="29754"/>
                </a:lnTo>
                <a:lnTo>
                  <a:pt x="91775" y="29611"/>
                </a:lnTo>
                <a:lnTo>
                  <a:pt x="85953" y="29254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220838" y="2575711"/>
            <a:ext cx="512445" cy="307975"/>
          </a:xfrm>
          <a:custGeom>
            <a:avLst/>
            <a:gdLst/>
            <a:ahLst/>
            <a:cxnLst/>
            <a:rect l="l" t="t" r="r" b="b"/>
            <a:pathLst>
              <a:path w="512445" h="307975">
                <a:moveTo>
                  <a:pt x="336189" y="0"/>
                </a:moveTo>
                <a:lnTo>
                  <a:pt x="92829" y="89"/>
                </a:lnTo>
                <a:lnTo>
                  <a:pt x="47483" y="5467"/>
                </a:lnTo>
                <a:lnTo>
                  <a:pt x="10387" y="173785"/>
                </a:lnTo>
                <a:lnTo>
                  <a:pt x="5768" y="211860"/>
                </a:lnTo>
                <a:lnTo>
                  <a:pt x="431" y="256947"/>
                </a:lnTo>
                <a:lnTo>
                  <a:pt x="0" y="260775"/>
                </a:lnTo>
                <a:lnTo>
                  <a:pt x="854" y="276240"/>
                </a:lnTo>
                <a:lnTo>
                  <a:pt x="40184" y="306087"/>
                </a:lnTo>
                <a:lnTo>
                  <a:pt x="456073" y="307397"/>
                </a:lnTo>
                <a:lnTo>
                  <a:pt x="468948" y="306474"/>
                </a:lnTo>
                <a:lnTo>
                  <a:pt x="504065" y="290006"/>
                </a:lnTo>
                <a:lnTo>
                  <a:pt x="510889" y="273848"/>
                </a:lnTo>
                <a:lnTo>
                  <a:pt x="55109" y="273848"/>
                </a:lnTo>
                <a:lnTo>
                  <a:pt x="42566" y="269443"/>
                </a:lnTo>
                <a:lnTo>
                  <a:pt x="59010" y="50402"/>
                </a:lnTo>
                <a:lnTo>
                  <a:pt x="482962" y="33519"/>
                </a:lnTo>
                <a:lnTo>
                  <a:pt x="482701" y="32223"/>
                </a:lnTo>
                <a:lnTo>
                  <a:pt x="446948" y="2003"/>
                </a:lnTo>
                <a:lnTo>
                  <a:pt x="414776" y="30"/>
                </a:lnTo>
                <a:lnTo>
                  <a:pt x="336189" y="0"/>
                </a:lnTo>
                <a:close/>
              </a:path>
              <a:path w="512445" h="307975">
                <a:moveTo>
                  <a:pt x="482962" y="33519"/>
                </a:moveTo>
                <a:lnTo>
                  <a:pt x="433457" y="33519"/>
                </a:lnTo>
                <a:lnTo>
                  <a:pt x="446161" y="38340"/>
                </a:lnTo>
                <a:lnTo>
                  <a:pt x="452475" y="50360"/>
                </a:lnTo>
                <a:lnTo>
                  <a:pt x="462849" y="136389"/>
                </a:lnTo>
                <a:lnTo>
                  <a:pt x="469804" y="194280"/>
                </a:lnTo>
                <a:lnTo>
                  <a:pt x="472931" y="220418"/>
                </a:lnTo>
                <a:lnTo>
                  <a:pt x="475567" y="242554"/>
                </a:lnTo>
                <a:lnTo>
                  <a:pt x="474535" y="259184"/>
                </a:lnTo>
                <a:lnTo>
                  <a:pt x="467956" y="269710"/>
                </a:lnTo>
                <a:lnTo>
                  <a:pt x="457617" y="273804"/>
                </a:lnTo>
                <a:lnTo>
                  <a:pt x="456348" y="273848"/>
                </a:lnTo>
                <a:lnTo>
                  <a:pt x="510889" y="273848"/>
                </a:lnTo>
                <a:lnTo>
                  <a:pt x="511867" y="264341"/>
                </a:lnTo>
                <a:lnTo>
                  <a:pt x="511730" y="262927"/>
                </a:lnTo>
                <a:lnTo>
                  <a:pt x="510357" y="250840"/>
                </a:lnTo>
                <a:lnTo>
                  <a:pt x="500307" y="166784"/>
                </a:lnTo>
                <a:lnTo>
                  <a:pt x="486102" y="49136"/>
                </a:lnTo>
                <a:lnTo>
                  <a:pt x="482962" y="3351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15798" y="2869929"/>
            <a:ext cx="524510" cy="159385"/>
          </a:xfrm>
          <a:custGeom>
            <a:avLst/>
            <a:gdLst/>
            <a:ahLst/>
            <a:cxnLst/>
            <a:rect l="l" t="t" r="r" b="b"/>
            <a:pathLst>
              <a:path w="524510" h="159385">
                <a:moveTo>
                  <a:pt x="2359" y="0"/>
                </a:moveTo>
                <a:lnTo>
                  <a:pt x="9297" y="48381"/>
                </a:lnTo>
                <a:lnTo>
                  <a:pt x="44116" y="65376"/>
                </a:lnTo>
                <a:lnTo>
                  <a:pt x="212183" y="65376"/>
                </a:lnTo>
                <a:lnTo>
                  <a:pt x="212183" y="126479"/>
                </a:lnTo>
                <a:lnTo>
                  <a:pt x="129685" y="127619"/>
                </a:lnTo>
                <a:lnTo>
                  <a:pt x="117447" y="134052"/>
                </a:lnTo>
                <a:lnTo>
                  <a:pt x="109049" y="144916"/>
                </a:lnTo>
                <a:lnTo>
                  <a:pt x="105930" y="158782"/>
                </a:lnTo>
                <a:lnTo>
                  <a:pt x="414193" y="150240"/>
                </a:lnTo>
                <a:lnTo>
                  <a:pt x="407763" y="137991"/>
                </a:lnTo>
                <a:lnTo>
                  <a:pt x="396907" y="129595"/>
                </a:lnTo>
                <a:lnTo>
                  <a:pt x="383054" y="126479"/>
                </a:lnTo>
                <a:lnTo>
                  <a:pt x="309109" y="126479"/>
                </a:lnTo>
                <a:lnTo>
                  <a:pt x="309109" y="65376"/>
                </a:lnTo>
                <a:lnTo>
                  <a:pt x="488908" y="64521"/>
                </a:lnTo>
                <a:lnTo>
                  <a:pt x="519462" y="41498"/>
                </a:lnTo>
                <a:lnTo>
                  <a:pt x="523764" y="26694"/>
                </a:lnTo>
                <a:lnTo>
                  <a:pt x="41791" y="26666"/>
                </a:lnTo>
                <a:lnTo>
                  <a:pt x="22714" y="25879"/>
                </a:lnTo>
                <a:lnTo>
                  <a:pt x="12160" y="22496"/>
                </a:lnTo>
                <a:lnTo>
                  <a:pt x="6564" y="14531"/>
                </a:lnTo>
                <a:lnTo>
                  <a:pt x="2359" y="0"/>
                </a:lnTo>
                <a:close/>
              </a:path>
              <a:path w="524510" h="159385">
                <a:moveTo>
                  <a:pt x="521829" y="413"/>
                </a:moveTo>
                <a:lnTo>
                  <a:pt x="519272" y="5931"/>
                </a:lnTo>
                <a:lnTo>
                  <a:pt x="511825" y="14789"/>
                </a:lnTo>
                <a:lnTo>
                  <a:pt x="497432" y="23029"/>
                </a:lnTo>
                <a:lnTo>
                  <a:pt x="474037" y="26694"/>
                </a:lnTo>
                <a:lnTo>
                  <a:pt x="523764" y="26694"/>
                </a:lnTo>
                <a:lnTo>
                  <a:pt x="523993" y="15276"/>
                </a:lnTo>
                <a:lnTo>
                  <a:pt x="521829" y="41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04704" y="1336603"/>
            <a:ext cx="166370" cy="168910"/>
          </a:xfrm>
          <a:custGeom>
            <a:avLst/>
            <a:gdLst/>
            <a:ahLst/>
            <a:cxnLst/>
            <a:rect l="l" t="t" r="r" b="b"/>
            <a:pathLst>
              <a:path w="166370" h="168909">
                <a:moveTo>
                  <a:pt x="81327" y="0"/>
                </a:moveTo>
                <a:lnTo>
                  <a:pt x="34940" y="15165"/>
                </a:lnTo>
                <a:lnTo>
                  <a:pt x="4402" y="54106"/>
                </a:lnTo>
                <a:lnTo>
                  <a:pt x="0" y="81408"/>
                </a:lnTo>
                <a:lnTo>
                  <a:pt x="566" y="94393"/>
                </a:lnTo>
                <a:lnTo>
                  <a:pt x="19018" y="138889"/>
                </a:lnTo>
                <a:lnTo>
                  <a:pt x="58707" y="165289"/>
                </a:lnTo>
                <a:lnTo>
                  <a:pt x="84428" y="168779"/>
                </a:lnTo>
                <a:lnTo>
                  <a:pt x="96943" y="167658"/>
                </a:lnTo>
                <a:lnTo>
                  <a:pt x="140604" y="146410"/>
                </a:lnTo>
                <a:lnTo>
                  <a:pt x="164950" y="101722"/>
                </a:lnTo>
                <a:lnTo>
                  <a:pt x="166269" y="88156"/>
                </a:lnTo>
                <a:lnTo>
                  <a:pt x="165783" y="75104"/>
                </a:lnTo>
                <a:lnTo>
                  <a:pt x="147735" y="30482"/>
                </a:lnTo>
                <a:lnTo>
                  <a:pt x="108557" y="3885"/>
                </a:lnTo>
                <a:lnTo>
                  <a:pt x="8132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19896" y="1346503"/>
            <a:ext cx="100965" cy="43815"/>
          </a:xfrm>
          <a:custGeom>
            <a:avLst/>
            <a:gdLst/>
            <a:ahLst/>
            <a:cxnLst/>
            <a:rect l="l" t="t" r="r" b="b"/>
            <a:pathLst>
              <a:path w="100964" h="43815">
                <a:moveTo>
                  <a:pt x="63500" y="0"/>
                </a:moveTo>
                <a:lnTo>
                  <a:pt x="18728" y="18482"/>
                </a:lnTo>
                <a:lnTo>
                  <a:pt x="0" y="43814"/>
                </a:lnTo>
                <a:lnTo>
                  <a:pt x="13619" y="33266"/>
                </a:lnTo>
                <a:lnTo>
                  <a:pt x="27365" y="25053"/>
                </a:lnTo>
                <a:lnTo>
                  <a:pt x="66972" y="11751"/>
                </a:lnTo>
                <a:lnTo>
                  <a:pt x="89639" y="9665"/>
                </a:lnTo>
                <a:lnTo>
                  <a:pt x="99269" y="9665"/>
                </a:lnTo>
                <a:lnTo>
                  <a:pt x="100949" y="7238"/>
                </a:lnTo>
                <a:lnTo>
                  <a:pt x="95128" y="4665"/>
                </a:lnTo>
                <a:lnTo>
                  <a:pt x="88879" y="2843"/>
                </a:lnTo>
                <a:lnTo>
                  <a:pt x="76135" y="307"/>
                </a:lnTo>
                <a:lnTo>
                  <a:pt x="63500" y="0"/>
                </a:lnTo>
                <a:close/>
              </a:path>
              <a:path w="100964" h="43815">
                <a:moveTo>
                  <a:pt x="99269" y="9665"/>
                </a:moveTo>
                <a:lnTo>
                  <a:pt x="89639" y="9665"/>
                </a:lnTo>
                <a:lnTo>
                  <a:pt x="99136" y="9857"/>
                </a:lnTo>
                <a:lnTo>
                  <a:pt x="99269" y="966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183522" y="1292464"/>
            <a:ext cx="20320" cy="36195"/>
          </a:xfrm>
          <a:custGeom>
            <a:avLst/>
            <a:gdLst/>
            <a:ahLst/>
            <a:cxnLst/>
            <a:rect l="l" t="t" r="r" b="b"/>
            <a:pathLst>
              <a:path w="20320" h="36194">
                <a:moveTo>
                  <a:pt x="6103" y="0"/>
                </a:moveTo>
                <a:lnTo>
                  <a:pt x="3467" y="11737"/>
                </a:lnTo>
                <a:lnTo>
                  <a:pt x="0" y="24237"/>
                </a:lnTo>
                <a:lnTo>
                  <a:pt x="5075" y="33558"/>
                </a:lnTo>
                <a:lnTo>
                  <a:pt x="18730" y="35521"/>
                </a:lnTo>
                <a:lnTo>
                  <a:pt x="19857" y="35701"/>
                </a:lnTo>
                <a:lnTo>
                  <a:pt x="15096" y="23828"/>
                </a:lnTo>
                <a:lnTo>
                  <a:pt x="9778" y="11859"/>
                </a:lnTo>
                <a:lnTo>
                  <a:pt x="610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274423" y="1356598"/>
            <a:ext cx="39370" cy="36830"/>
          </a:xfrm>
          <a:custGeom>
            <a:avLst/>
            <a:gdLst/>
            <a:ahLst/>
            <a:cxnLst/>
            <a:rect l="l" t="t" r="r" b="b"/>
            <a:pathLst>
              <a:path w="39370" h="36830">
                <a:moveTo>
                  <a:pt x="39162" y="0"/>
                </a:moveTo>
                <a:lnTo>
                  <a:pt x="29236" y="2413"/>
                </a:lnTo>
                <a:lnTo>
                  <a:pt x="17084" y="5611"/>
                </a:lnTo>
                <a:lnTo>
                  <a:pt x="3664" y="9402"/>
                </a:lnTo>
                <a:lnTo>
                  <a:pt x="0" y="21771"/>
                </a:lnTo>
                <a:lnTo>
                  <a:pt x="2206" y="32632"/>
                </a:lnTo>
                <a:lnTo>
                  <a:pt x="3481" y="36587"/>
                </a:lnTo>
                <a:lnTo>
                  <a:pt x="12594" y="28005"/>
                </a:lnTo>
                <a:lnTo>
                  <a:pt x="30046" y="8839"/>
                </a:lnTo>
                <a:lnTo>
                  <a:pt x="3916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251457" y="1322779"/>
            <a:ext cx="20320" cy="36830"/>
          </a:xfrm>
          <a:custGeom>
            <a:avLst/>
            <a:gdLst/>
            <a:ahLst/>
            <a:cxnLst/>
            <a:rect l="l" t="t" r="r" b="b"/>
            <a:pathLst>
              <a:path w="20320" h="36830">
                <a:moveTo>
                  <a:pt x="19711" y="0"/>
                </a:moveTo>
                <a:lnTo>
                  <a:pt x="10851" y="5991"/>
                </a:lnTo>
                <a:lnTo>
                  <a:pt x="0" y="13785"/>
                </a:lnTo>
                <a:lnTo>
                  <a:pt x="416" y="26837"/>
                </a:lnTo>
                <a:lnTo>
                  <a:pt x="6795" y="35625"/>
                </a:lnTo>
                <a:lnTo>
                  <a:pt x="7518" y="36448"/>
                </a:lnTo>
                <a:lnTo>
                  <a:pt x="11738" y="24525"/>
                </a:lnTo>
                <a:lnTo>
                  <a:pt x="15367" y="11954"/>
                </a:lnTo>
                <a:lnTo>
                  <a:pt x="1971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81501" y="1403402"/>
            <a:ext cx="60325" cy="28575"/>
          </a:xfrm>
          <a:custGeom>
            <a:avLst/>
            <a:gdLst/>
            <a:ahLst/>
            <a:cxnLst/>
            <a:rect l="l" t="t" r="r" b="b"/>
            <a:pathLst>
              <a:path w="60325" h="28575">
                <a:moveTo>
                  <a:pt x="10951" y="0"/>
                </a:moveTo>
                <a:lnTo>
                  <a:pt x="2836" y="10768"/>
                </a:lnTo>
                <a:lnTo>
                  <a:pt x="524" y="22941"/>
                </a:lnTo>
                <a:lnTo>
                  <a:pt x="0" y="28227"/>
                </a:lnTo>
                <a:lnTo>
                  <a:pt x="11980" y="24508"/>
                </a:lnTo>
                <a:lnTo>
                  <a:pt x="24012" y="19965"/>
                </a:lnTo>
                <a:lnTo>
                  <a:pt x="36080" y="15197"/>
                </a:lnTo>
                <a:lnTo>
                  <a:pt x="48167" y="10803"/>
                </a:lnTo>
                <a:lnTo>
                  <a:pt x="60260" y="7381"/>
                </a:lnTo>
                <a:lnTo>
                  <a:pt x="49476" y="5903"/>
                </a:lnTo>
                <a:lnTo>
                  <a:pt x="1095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138865" y="1287388"/>
            <a:ext cx="29845" cy="45085"/>
          </a:xfrm>
          <a:custGeom>
            <a:avLst/>
            <a:gdLst/>
            <a:ahLst/>
            <a:cxnLst/>
            <a:rect l="l" t="t" r="r" b="b"/>
            <a:pathLst>
              <a:path w="29845" h="45084">
                <a:moveTo>
                  <a:pt x="0" y="0"/>
                </a:moveTo>
                <a:lnTo>
                  <a:pt x="3298" y="12201"/>
                </a:lnTo>
                <a:lnTo>
                  <a:pt x="6098" y="24649"/>
                </a:lnTo>
                <a:lnTo>
                  <a:pt x="8655" y="37151"/>
                </a:lnTo>
                <a:lnTo>
                  <a:pt x="16691" y="44968"/>
                </a:lnTo>
                <a:lnTo>
                  <a:pt x="22848" y="42944"/>
                </a:lnTo>
                <a:lnTo>
                  <a:pt x="29249" y="41576"/>
                </a:lnTo>
                <a:lnTo>
                  <a:pt x="21852" y="31244"/>
                </a:lnTo>
                <a:lnTo>
                  <a:pt x="13943" y="20936"/>
                </a:lnTo>
                <a:lnTo>
                  <a:pt x="6374" y="10554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10939" y="1298850"/>
            <a:ext cx="22225" cy="38100"/>
          </a:xfrm>
          <a:custGeom>
            <a:avLst/>
            <a:gdLst/>
            <a:ahLst/>
            <a:cxnLst/>
            <a:rect l="l" t="t" r="r" b="b"/>
            <a:pathLst>
              <a:path w="22225" h="38100">
                <a:moveTo>
                  <a:pt x="21980" y="0"/>
                </a:moveTo>
                <a:lnTo>
                  <a:pt x="15247" y="10224"/>
                </a:lnTo>
                <a:lnTo>
                  <a:pt x="7652" y="20613"/>
                </a:lnTo>
                <a:lnTo>
                  <a:pt x="0" y="30888"/>
                </a:lnTo>
                <a:lnTo>
                  <a:pt x="6492" y="32518"/>
                </a:lnTo>
                <a:lnTo>
                  <a:pt x="12710" y="34804"/>
                </a:lnTo>
                <a:lnTo>
                  <a:pt x="18501" y="37672"/>
                </a:lnTo>
                <a:lnTo>
                  <a:pt x="19398" y="25022"/>
                </a:lnTo>
                <a:lnTo>
                  <a:pt x="20025" y="12179"/>
                </a:lnTo>
                <a:lnTo>
                  <a:pt x="2198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269133" y="1445215"/>
            <a:ext cx="100330" cy="29209"/>
          </a:xfrm>
          <a:custGeom>
            <a:avLst/>
            <a:gdLst/>
            <a:ahLst/>
            <a:cxnLst/>
            <a:rect l="l" t="t" r="r" b="b"/>
            <a:pathLst>
              <a:path w="100329" h="29209">
                <a:moveTo>
                  <a:pt x="96431" y="27657"/>
                </a:moveTo>
                <a:lnTo>
                  <a:pt x="74261" y="27657"/>
                </a:lnTo>
                <a:lnTo>
                  <a:pt x="87152" y="27872"/>
                </a:lnTo>
                <a:lnTo>
                  <a:pt x="99942" y="28654"/>
                </a:lnTo>
                <a:lnTo>
                  <a:pt x="96431" y="27657"/>
                </a:lnTo>
                <a:close/>
              </a:path>
              <a:path w="100329" h="29209">
                <a:moveTo>
                  <a:pt x="9838" y="0"/>
                </a:moveTo>
                <a:lnTo>
                  <a:pt x="5685" y="12228"/>
                </a:lnTo>
                <a:lnTo>
                  <a:pt x="0" y="23576"/>
                </a:lnTo>
                <a:lnTo>
                  <a:pt x="11546" y="25899"/>
                </a:lnTo>
                <a:lnTo>
                  <a:pt x="23548" y="27216"/>
                </a:lnTo>
                <a:lnTo>
                  <a:pt x="35914" y="27787"/>
                </a:lnTo>
                <a:lnTo>
                  <a:pt x="48549" y="27876"/>
                </a:lnTo>
                <a:lnTo>
                  <a:pt x="96431" y="27657"/>
                </a:lnTo>
                <a:lnTo>
                  <a:pt x="88621" y="25438"/>
                </a:lnTo>
                <a:lnTo>
                  <a:pt x="76918" y="21896"/>
                </a:lnTo>
                <a:lnTo>
                  <a:pt x="983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088114" y="1303811"/>
            <a:ext cx="52705" cy="51435"/>
          </a:xfrm>
          <a:custGeom>
            <a:avLst/>
            <a:gdLst/>
            <a:ahLst/>
            <a:cxnLst/>
            <a:rect l="l" t="t" r="r" b="b"/>
            <a:pathLst>
              <a:path w="52704" h="51434">
                <a:moveTo>
                  <a:pt x="0" y="0"/>
                </a:moveTo>
                <a:lnTo>
                  <a:pt x="3916" y="6073"/>
                </a:lnTo>
                <a:lnTo>
                  <a:pt x="21783" y="34383"/>
                </a:lnTo>
                <a:lnTo>
                  <a:pt x="29637" y="46755"/>
                </a:lnTo>
                <a:lnTo>
                  <a:pt x="32604" y="51274"/>
                </a:lnTo>
                <a:lnTo>
                  <a:pt x="38456" y="45321"/>
                </a:lnTo>
                <a:lnTo>
                  <a:pt x="45101" y="40154"/>
                </a:lnTo>
                <a:lnTo>
                  <a:pt x="52324" y="35927"/>
                </a:lnTo>
                <a:lnTo>
                  <a:pt x="42420" y="28090"/>
                </a:lnTo>
                <a:lnTo>
                  <a:pt x="31862" y="21089"/>
                </a:lnTo>
                <a:lnTo>
                  <a:pt x="21023" y="14413"/>
                </a:lnTo>
                <a:lnTo>
                  <a:pt x="10277" y="7554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27641" y="1343518"/>
            <a:ext cx="87630" cy="33020"/>
          </a:xfrm>
          <a:custGeom>
            <a:avLst/>
            <a:gdLst/>
            <a:ahLst/>
            <a:cxnLst/>
            <a:rect l="l" t="t" r="r" b="b"/>
            <a:pathLst>
              <a:path w="87629" h="33019">
                <a:moveTo>
                  <a:pt x="0" y="0"/>
                </a:moveTo>
                <a:lnTo>
                  <a:pt x="10415" y="4716"/>
                </a:lnTo>
                <a:lnTo>
                  <a:pt x="21397" y="9837"/>
                </a:lnTo>
                <a:lnTo>
                  <a:pt x="68554" y="32433"/>
                </a:lnTo>
                <a:lnTo>
                  <a:pt x="78904" y="29580"/>
                </a:lnTo>
                <a:lnTo>
                  <a:pt x="82683" y="23698"/>
                </a:lnTo>
                <a:lnTo>
                  <a:pt x="87042" y="18342"/>
                </a:lnTo>
                <a:lnTo>
                  <a:pt x="74813" y="15436"/>
                </a:lnTo>
                <a:lnTo>
                  <a:pt x="62390" y="12900"/>
                </a:lnTo>
                <a:lnTo>
                  <a:pt x="24711" y="5864"/>
                </a:lnTo>
                <a:lnTo>
                  <a:pt x="12264" y="3159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947527" y="1379799"/>
            <a:ext cx="152400" cy="29845"/>
          </a:xfrm>
          <a:custGeom>
            <a:avLst/>
            <a:gdLst/>
            <a:ahLst/>
            <a:cxnLst/>
            <a:rect l="l" t="t" r="r" b="b"/>
            <a:pathLst>
              <a:path w="152400" h="29844">
                <a:moveTo>
                  <a:pt x="0" y="0"/>
                </a:moveTo>
                <a:lnTo>
                  <a:pt x="11136" y="2080"/>
                </a:lnTo>
                <a:lnTo>
                  <a:pt x="34767" y="6890"/>
                </a:lnTo>
                <a:lnTo>
                  <a:pt x="136634" y="29330"/>
                </a:lnTo>
                <a:lnTo>
                  <a:pt x="146046" y="24444"/>
                </a:lnTo>
                <a:lnTo>
                  <a:pt x="150991" y="11574"/>
                </a:lnTo>
                <a:lnTo>
                  <a:pt x="152130" y="8421"/>
                </a:lnTo>
                <a:lnTo>
                  <a:pt x="139677" y="7455"/>
                </a:lnTo>
                <a:lnTo>
                  <a:pt x="127118" y="6661"/>
                </a:lnTo>
                <a:lnTo>
                  <a:pt x="37886" y="2796"/>
                </a:lnTo>
                <a:lnTo>
                  <a:pt x="25182" y="2039"/>
                </a:lnTo>
                <a:lnTo>
                  <a:pt x="12546" y="1119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791839" y="1649324"/>
            <a:ext cx="540385" cy="113664"/>
          </a:xfrm>
          <a:custGeom>
            <a:avLst/>
            <a:gdLst/>
            <a:ahLst/>
            <a:cxnLst/>
            <a:rect l="l" t="t" r="r" b="b"/>
            <a:pathLst>
              <a:path w="540385" h="113664">
                <a:moveTo>
                  <a:pt x="528" y="2451"/>
                </a:moveTo>
                <a:lnTo>
                  <a:pt x="0" y="32516"/>
                </a:lnTo>
                <a:lnTo>
                  <a:pt x="4454" y="41202"/>
                </a:lnTo>
                <a:lnTo>
                  <a:pt x="16255" y="43672"/>
                </a:lnTo>
                <a:lnTo>
                  <a:pt x="231129" y="43802"/>
                </a:lnTo>
                <a:lnTo>
                  <a:pt x="231129" y="89489"/>
                </a:lnTo>
                <a:lnTo>
                  <a:pt x="165262" y="89489"/>
                </a:lnTo>
                <a:lnTo>
                  <a:pt x="151869" y="93550"/>
                </a:lnTo>
                <a:lnTo>
                  <a:pt x="143132" y="104036"/>
                </a:lnTo>
                <a:lnTo>
                  <a:pt x="398800" y="113644"/>
                </a:lnTo>
                <a:lnTo>
                  <a:pt x="394738" y="100228"/>
                </a:lnTo>
                <a:lnTo>
                  <a:pt x="384266" y="91477"/>
                </a:lnTo>
                <a:lnTo>
                  <a:pt x="308853" y="89489"/>
                </a:lnTo>
                <a:lnTo>
                  <a:pt x="308853" y="43802"/>
                </a:lnTo>
                <a:lnTo>
                  <a:pt x="509137" y="43802"/>
                </a:lnTo>
                <a:lnTo>
                  <a:pt x="531207" y="40034"/>
                </a:lnTo>
                <a:lnTo>
                  <a:pt x="539128" y="33977"/>
                </a:lnTo>
                <a:lnTo>
                  <a:pt x="539574" y="14895"/>
                </a:lnTo>
                <a:lnTo>
                  <a:pt x="30815" y="14895"/>
                </a:lnTo>
                <a:lnTo>
                  <a:pt x="7666" y="10238"/>
                </a:lnTo>
                <a:lnTo>
                  <a:pt x="528" y="2451"/>
                </a:lnTo>
                <a:close/>
              </a:path>
              <a:path w="540385" h="113664">
                <a:moveTo>
                  <a:pt x="539922" y="0"/>
                </a:moveTo>
                <a:lnTo>
                  <a:pt x="538346" y="11152"/>
                </a:lnTo>
                <a:lnTo>
                  <a:pt x="527310" y="14606"/>
                </a:lnTo>
                <a:lnTo>
                  <a:pt x="509137" y="14895"/>
                </a:lnTo>
                <a:lnTo>
                  <a:pt x="539574" y="14895"/>
                </a:lnTo>
                <a:lnTo>
                  <a:pt x="539922" y="0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792701" y="1424321"/>
            <a:ext cx="539115" cy="229870"/>
          </a:xfrm>
          <a:custGeom>
            <a:avLst/>
            <a:gdLst/>
            <a:ahLst/>
            <a:cxnLst/>
            <a:rect l="l" t="t" r="r" b="b"/>
            <a:pathLst>
              <a:path w="539114" h="229869">
                <a:moveTo>
                  <a:pt x="147789" y="0"/>
                </a:moveTo>
                <a:lnTo>
                  <a:pt x="107137" y="6624"/>
                </a:lnTo>
                <a:lnTo>
                  <a:pt x="40659" y="120389"/>
                </a:lnTo>
                <a:lnTo>
                  <a:pt x="15761" y="164965"/>
                </a:lnTo>
                <a:lnTo>
                  <a:pt x="0" y="205962"/>
                </a:lnTo>
                <a:lnTo>
                  <a:pt x="2060" y="215796"/>
                </a:lnTo>
                <a:lnTo>
                  <a:pt x="7354" y="222770"/>
                </a:lnTo>
                <a:lnTo>
                  <a:pt x="14927" y="227201"/>
                </a:lnTo>
                <a:lnTo>
                  <a:pt x="23825" y="229403"/>
                </a:lnTo>
                <a:lnTo>
                  <a:pt x="508276" y="229788"/>
                </a:lnTo>
                <a:lnTo>
                  <a:pt x="518049" y="228793"/>
                </a:lnTo>
                <a:lnTo>
                  <a:pt x="527030" y="225626"/>
                </a:lnTo>
                <a:lnTo>
                  <a:pt x="534158" y="220017"/>
                </a:lnTo>
                <a:lnTo>
                  <a:pt x="538369" y="211696"/>
                </a:lnTo>
                <a:lnTo>
                  <a:pt x="538542" y="203322"/>
                </a:lnTo>
                <a:lnTo>
                  <a:pt x="57141" y="203322"/>
                </a:lnTo>
                <a:lnTo>
                  <a:pt x="39598" y="203037"/>
                </a:lnTo>
                <a:lnTo>
                  <a:pt x="30402" y="201042"/>
                </a:lnTo>
                <a:lnTo>
                  <a:pt x="28556" y="195625"/>
                </a:lnTo>
                <a:lnTo>
                  <a:pt x="33063" y="185077"/>
                </a:lnTo>
                <a:lnTo>
                  <a:pt x="44423" y="164911"/>
                </a:lnTo>
                <a:lnTo>
                  <a:pt x="61039" y="135320"/>
                </a:lnTo>
                <a:lnTo>
                  <a:pt x="70623" y="122525"/>
                </a:lnTo>
                <a:lnTo>
                  <a:pt x="80438" y="115835"/>
                </a:lnTo>
                <a:lnTo>
                  <a:pt x="92464" y="113542"/>
                </a:lnTo>
                <a:lnTo>
                  <a:pt x="493648" y="113455"/>
                </a:lnTo>
                <a:lnTo>
                  <a:pt x="484140" y="96438"/>
                </a:lnTo>
                <a:lnTo>
                  <a:pt x="111426" y="96438"/>
                </a:lnTo>
                <a:lnTo>
                  <a:pt x="97510" y="92607"/>
                </a:lnTo>
                <a:lnTo>
                  <a:pt x="94574" y="84167"/>
                </a:lnTo>
                <a:lnTo>
                  <a:pt x="96978" y="75699"/>
                </a:lnTo>
                <a:lnTo>
                  <a:pt x="99082" y="71783"/>
                </a:lnTo>
                <a:lnTo>
                  <a:pt x="113773" y="45908"/>
                </a:lnTo>
                <a:lnTo>
                  <a:pt x="122353" y="30321"/>
                </a:lnTo>
                <a:lnTo>
                  <a:pt x="131380" y="26744"/>
                </a:lnTo>
                <a:lnTo>
                  <a:pt x="239538" y="26682"/>
                </a:lnTo>
                <a:lnTo>
                  <a:pt x="445003" y="26465"/>
                </a:lnTo>
                <a:lnTo>
                  <a:pt x="409627" y="382"/>
                </a:lnTo>
                <a:lnTo>
                  <a:pt x="393353" y="0"/>
                </a:lnTo>
                <a:lnTo>
                  <a:pt x="147789" y="0"/>
                </a:lnTo>
                <a:close/>
              </a:path>
              <a:path w="539114" h="229869">
                <a:moveTo>
                  <a:pt x="305035" y="113455"/>
                </a:moveTo>
                <a:lnTo>
                  <a:pt x="176318" y="113455"/>
                </a:lnTo>
                <a:lnTo>
                  <a:pt x="189299" y="118265"/>
                </a:lnTo>
                <a:lnTo>
                  <a:pt x="195972" y="130204"/>
                </a:lnTo>
                <a:lnTo>
                  <a:pt x="196222" y="183416"/>
                </a:lnTo>
                <a:lnTo>
                  <a:pt x="191411" y="196400"/>
                </a:lnTo>
                <a:lnTo>
                  <a:pt x="179476" y="203074"/>
                </a:lnTo>
                <a:lnTo>
                  <a:pt x="57141" y="203322"/>
                </a:lnTo>
                <a:lnTo>
                  <a:pt x="233163" y="203322"/>
                </a:lnTo>
                <a:lnTo>
                  <a:pt x="220179" y="198510"/>
                </a:lnTo>
                <a:lnTo>
                  <a:pt x="213521" y="186595"/>
                </a:lnTo>
                <a:lnTo>
                  <a:pt x="213494" y="183416"/>
                </a:lnTo>
                <a:lnTo>
                  <a:pt x="213260" y="133374"/>
                </a:lnTo>
                <a:lnTo>
                  <a:pt x="218078" y="120381"/>
                </a:lnTo>
                <a:lnTo>
                  <a:pt x="230004" y="113705"/>
                </a:lnTo>
                <a:lnTo>
                  <a:pt x="305035" y="113455"/>
                </a:lnTo>
                <a:close/>
              </a:path>
              <a:path w="539114" h="229869">
                <a:moveTo>
                  <a:pt x="441860" y="113455"/>
                </a:moveTo>
                <a:lnTo>
                  <a:pt x="305035" y="113455"/>
                </a:lnTo>
                <a:lnTo>
                  <a:pt x="318021" y="118258"/>
                </a:lnTo>
                <a:lnTo>
                  <a:pt x="324715" y="130182"/>
                </a:lnTo>
                <a:lnTo>
                  <a:pt x="324969" y="183416"/>
                </a:lnTo>
                <a:lnTo>
                  <a:pt x="320153" y="196392"/>
                </a:lnTo>
                <a:lnTo>
                  <a:pt x="308216" y="203070"/>
                </a:lnTo>
                <a:lnTo>
                  <a:pt x="233163" y="203322"/>
                </a:lnTo>
                <a:lnTo>
                  <a:pt x="361911" y="203322"/>
                </a:lnTo>
                <a:lnTo>
                  <a:pt x="348934" y="198516"/>
                </a:lnTo>
                <a:lnTo>
                  <a:pt x="342231" y="186595"/>
                </a:lnTo>
                <a:lnTo>
                  <a:pt x="341977" y="133374"/>
                </a:lnTo>
                <a:lnTo>
                  <a:pt x="346801" y="120389"/>
                </a:lnTo>
                <a:lnTo>
                  <a:pt x="358729" y="113709"/>
                </a:lnTo>
                <a:lnTo>
                  <a:pt x="441860" y="113455"/>
                </a:lnTo>
                <a:close/>
              </a:path>
              <a:path w="539114" h="229869">
                <a:moveTo>
                  <a:pt x="493648" y="113455"/>
                </a:moveTo>
                <a:lnTo>
                  <a:pt x="441860" y="113455"/>
                </a:lnTo>
                <a:lnTo>
                  <a:pt x="455371" y="114948"/>
                </a:lnTo>
                <a:lnTo>
                  <a:pt x="465709" y="120476"/>
                </a:lnTo>
                <a:lnTo>
                  <a:pt x="474981" y="131614"/>
                </a:lnTo>
                <a:lnTo>
                  <a:pt x="493782" y="164965"/>
                </a:lnTo>
                <a:lnTo>
                  <a:pt x="496841" y="170340"/>
                </a:lnTo>
                <a:lnTo>
                  <a:pt x="502467" y="186556"/>
                </a:lnTo>
                <a:lnTo>
                  <a:pt x="499348" y="196333"/>
                </a:lnTo>
                <a:lnTo>
                  <a:pt x="491843" y="201301"/>
                </a:lnTo>
                <a:lnTo>
                  <a:pt x="484307" y="203088"/>
                </a:lnTo>
                <a:lnTo>
                  <a:pt x="481088" y="203322"/>
                </a:lnTo>
                <a:lnTo>
                  <a:pt x="538542" y="203322"/>
                </a:lnTo>
                <a:lnTo>
                  <a:pt x="522378" y="164911"/>
                </a:lnTo>
                <a:lnTo>
                  <a:pt x="502994" y="130182"/>
                </a:lnTo>
                <a:lnTo>
                  <a:pt x="493648" y="113455"/>
                </a:lnTo>
                <a:close/>
              </a:path>
              <a:path w="539114" h="229869">
                <a:moveTo>
                  <a:pt x="239538" y="26682"/>
                </a:moveTo>
                <a:lnTo>
                  <a:pt x="179000" y="26682"/>
                </a:lnTo>
                <a:lnTo>
                  <a:pt x="190988" y="32933"/>
                </a:lnTo>
                <a:lnTo>
                  <a:pt x="196203" y="45499"/>
                </a:lnTo>
                <a:lnTo>
                  <a:pt x="196222" y="76520"/>
                </a:lnTo>
                <a:lnTo>
                  <a:pt x="191414" y="89507"/>
                </a:lnTo>
                <a:lnTo>
                  <a:pt x="179485" y="96188"/>
                </a:lnTo>
                <a:lnTo>
                  <a:pt x="111426" y="96438"/>
                </a:lnTo>
                <a:lnTo>
                  <a:pt x="233163" y="96438"/>
                </a:lnTo>
                <a:lnTo>
                  <a:pt x="220182" y="91624"/>
                </a:lnTo>
                <a:lnTo>
                  <a:pt x="213510" y="79687"/>
                </a:lnTo>
                <a:lnTo>
                  <a:pt x="213260" y="46363"/>
                </a:lnTo>
                <a:lnTo>
                  <a:pt x="218073" y="33389"/>
                </a:lnTo>
                <a:lnTo>
                  <a:pt x="230012" y="26713"/>
                </a:lnTo>
                <a:lnTo>
                  <a:pt x="239538" y="26682"/>
                </a:lnTo>
                <a:close/>
              </a:path>
              <a:path w="539114" h="229869">
                <a:moveTo>
                  <a:pt x="445003" y="26465"/>
                </a:moveTo>
                <a:lnTo>
                  <a:pt x="305035" y="26465"/>
                </a:lnTo>
                <a:lnTo>
                  <a:pt x="318027" y="31277"/>
                </a:lnTo>
                <a:lnTo>
                  <a:pt x="324717" y="43195"/>
                </a:lnTo>
                <a:lnTo>
                  <a:pt x="324969" y="76520"/>
                </a:lnTo>
                <a:lnTo>
                  <a:pt x="320155" y="89499"/>
                </a:lnTo>
                <a:lnTo>
                  <a:pt x="308225" y="96184"/>
                </a:lnTo>
                <a:lnTo>
                  <a:pt x="233163" y="96438"/>
                </a:lnTo>
                <a:lnTo>
                  <a:pt x="361911" y="96438"/>
                </a:lnTo>
                <a:lnTo>
                  <a:pt x="348937" y="91631"/>
                </a:lnTo>
                <a:lnTo>
                  <a:pt x="342232" y="79709"/>
                </a:lnTo>
                <a:lnTo>
                  <a:pt x="341977" y="46363"/>
                </a:lnTo>
                <a:lnTo>
                  <a:pt x="346689" y="33536"/>
                </a:lnTo>
                <a:lnTo>
                  <a:pt x="358368" y="26811"/>
                </a:lnTo>
                <a:lnTo>
                  <a:pt x="445124" y="26682"/>
                </a:lnTo>
                <a:lnTo>
                  <a:pt x="445003" y="26465"/>
                </a:lnTo>
                <a:close/>
              </a:path>
              <a:path w="539114" h="229869">
                <a:moveTo>
                  <a:pt x="445124" y="26682"/>
                </a:moveTo>
                <a:lnTo>
                  <a:pt x="401657" y="26682"/>
                </a:lnTo>
                <a:lnTo>
                  <a:pt x="416225" y="34172"/>
                </a:lnTo>
                <a:lnTo>
                  <a:pt x="423859" y="44765"/>
                </a:lnTo>
                <a:lnTo>
                  <a:pt x="439117" y="71784"/>
                </a:lnTo>
                <a:lnTo>
                  <a:pt x="447992" y="86000"/>
                </a:lnTo>
                <a:lnTo>
                  <a:pt x="449710" y="93323"/>
                </a:lnTo>
                <a:lnTo>
                  <a:pt x="443128" y="96041"/>
                </a:lnTo>
                <a:lnTo>
                  <a:pt x="427105" y="96438"/>
                </a:lnTo>
                <a:lnTo>
                  <a:pt x="426803" y="96438"/>
                </a:lnTo>
                <a:lnTo>
                  <a:pt x="484140" y="96438"/>
                </a:lnTo>
                <a:lnTo>
                  <a:pt x="445124" y="26682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31829" y="2712338"/>
            <a:ext cx="92075" cy="313690"/>
          </a:xfrm>
          <a:custGeom>
            <a:avLst/>
            <a:gdLst/>
            <a:ahLst/>
            <a:cxnLst/>
            <a:rect l="l" t="t" r="r" b="b"/>
            <a:pathLst>
              <a:path w="92075" h="313689">
                <a:moveTo>
                  <a:pt x="88666" y="0"/>
                </a:moveTo>
                <a:lnTo>
                  <a:pt x="1676" y="21217"/>
                </a:lnTo>
                <a:lnTo>
                  <a:pt x="0" y="23347"/>
                </a:lnTo>
                <a:lnTo>
                  <a:pt x="0" y="310966"/>
                </a:lnTo>
                <a:lnTo>
                  <a:pt x="2468" y="313370"/>
                </a:lnTo>
                <a:lnTo>
                  <a:pt x="89580" y="310932"/>
                </a:lnTo>
                <a:lnTo>
                  <a:pt x="91866" y="308585"/>
                </a:lnTo>
                <a:lnTo>
                  <a:pt x="91866" y="192771"/>
                </a:lnTo>
                <a:lnTo>
                  <a:pt x="37436" y="192771"/>
                </a:lnTo>
                <a:lnTo>
                  <a:pt x="21896" y="189631"/>
                </a:lnTo>
                <a:lnTo>
                  <a:pt x="13114" y="180512"/>
                </a:lnTo>
                <a:lnTo>
                  <a:pt x="11369" y="138184"/>
                </a:lnTo>
                <a:lnTo>
                  <a:pt x="15955" y="125065"/>
                </a:lnTo>
                <a:lnTo>
                  <a:pt x="27457" y="117703"/>
                </a:lnTo>
                <a:lnTo>
                  <a:pt x="91866" y="117703"/>
                </a:lnTo>
                <a:lnTo>
                  <a:pt x="91866" y="2523"/>
                </a:lnTo>
                <a:lnTo>
                  <a:pt x="88666" y="0"/>
                </a:lnTo>
                <a:close/>
              </a:path>
              <a:path w="92075" h="313689">
                <a:moveTo>
                  <a:pt x="91866" y="117703"/>
                </a:moveTo>
                <a:lnTo>
                  <a:pt x="27457" y="117703"/>
                </a:lnTo>
                <a:lnTo>
                  <a:pt x="42996" y="120850"/>
                </a:lnTo>
                <a:lnTo>
                  <a:pt x="51778" y="129974"/>
                </a:lnTo>
                <a:lnTo>
                  <a:pt x="53522" y="172294"/>
                </a:lnTo>
                <a:lnTo>
                  <a:pt x="48940" y="185411"/>
                </a:lnTo>
                <a:lnTo>
                  <a:pt x="37436" y="192771"/>
                </a:lnTo>
                <a:lnTo>
                  <a:pt x="91866" y="192771"/>
                </a:lnTo>
                <a:lnTo>
                  <a:pt x="91866" y="11770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721949" y="2743068"/>
            <a:ext cx="76200" cy="285750"/>
          </a:xfrm>
          <a:custGeom>
            <a:avLst/>
            <a:gdLst/>
            <a:ahLst/>
            <a:cxnLst/>
            <a:rect l="l" t="t" r="r" b="b"/>
            <a:pathLst>
              <a:path w="76200" h="285750">
                <a:moveTo>
                  <a:pt x="72542" y="0"/>
                </a:moveTo>
                <a:lnTo>
                  <a:pt x="1676" y="17300"/>
                </a:lnTo>
                <a:lnTo>
                  <a:pt x="0" y="19430"/>
                </a:lnTo>
                <a:lnTo>
                  <a:pt x="0" y="283308"/>
                </a:lnTo>
                <a:lnTo>
                  <a:pt x="2468" y="285713"/>
                </a:lnTo>
                <a:lnTo>
                  <a:pt x="73487" y="283726"/>
                </a:lnTo>
                <a:lnTo>
                  <a:pt x="75773" y="281379"/>
                </a:lnTo>
                <a:lnTo>
                  <a:pt x="75773" y="173580"/>
                </a:lnTo>
                <a:lnTo>
                  <a:pt x="47069" y="173580"/>
                </a:lnTo>
                <a:lnTo>
                  <a:pt x="31517" y="170440"/>
                </a:lnTo>
                <a:lnTo>
                  <a:pt x="22743" y="161322"/>
                </a:lnTo>
                <a:lnTo>
                  <a:pt x="21000" y="119003"/>
                </a:lnTo>
                <a:lnTo>
                  <a:pt x="25574" y="105877"/>
                </a:lnTo>
                <a:lnTo>
                  <a:pt x="37070" y="98511"/>
                </a:lnTo>
                <a:lnTo>
                  <a:pt x="75773" y="98511"/>
                </a:lnTo>
                <a:lnTo>
                  <a:pt x="75773" y="2523"/>
                </a:lnTo>
                <a:lnTo>
                  <a:pt x="72542" y="0"/>
                </a:lnTo>
                <a:close/>
              </a:path>
              <a:path w="76200" h="285750">
                <a:moveTo>
                  <a:pt x="75773" y="98511"/>
                </a:moveTo>
                <a:lnTo>
                  <a:pt x="37070" y="98511"/>
                </a:lnTo>
                <a:lnTo>
                  <a:pt x="52615" y="101654"/>
                </a:lnTo>
                <a:lnTo>
                  <a:pt x="61402" y="110771"/>
                </a:lnTo>
                <a:lnTo>
                  <a:pt x="63154" y="153101"/>
                </a:lnTo>
                <a:lnTo>
                  <a:pt x="58572" y="166218"/>
                </a:lnTo>
                <a:lnTo>
                  <a:pt x="47069" y="173580"/>
                </a:lnTo>
                <a:lnTo>
                  <a:pt x="75773" y="173580"/>
                </a:lnTo>
                <a:lnTo>
                  <a:pt x="75773" y="9851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726003" y="2523923"/>
            <a:ext cx="318770" cy="242570"/>
          </a:xfrm>
          <a:custGeom>
            <a:avLst/>
            <a:gdLst/>
            <a:ahLst/>
            <a:cxnLst/>
            <a:rect l="l" t="t" r="r" b="b"/>
            <a:pathLst>
              <a:path w="318770" h="242569">
                <a:moveTo>
                  <a:pt x="313761" y="0"/>
                </a:moveTo>
                <a:lnTo>
                  <a:pt x="0" y="235848"/>
                </a:lnTo>
                <a:lnTo>
                  <a:pt x="4754" y="242255"/>
                </a:lnTo>
                <a:lnTo>
                  <a:pt x="318515" y="6379"/>
                </a:lnTo>
                <a:lnTo>
                  <a:pt x="31376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58748" y="2525481"/>
            <a:ext cx="87630" cy="187325"/>
          </a:xfrm>
          <a:custGeom>
            <a:avLst/>
            <a:gdLst/>
            <a:ahLst/>
            <a:cxnLst/>
            <a:rect l="l" t="t" r="r" b="b"/>
            <a:pathLst>
              <a:path w="87629" h="187325">
                <a:moveTo>
                  <a:pt x="79735" y="0"/>
                </a:moveTo>
                <a:lnTo>
                  <a:pt x="0" y="183760"/>
                </a:lnTo>
                <a:lnTo>
                  <a:pt x="7284" y="187013"/>
                </a:lnTo>
                <a:lnTo>
                  <a:pt x="87020" y="3276"/>
                </a:lnTo>
                <a:lnTo>
                  <a:pt x="7973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039124" y="2524493"/>
            <a:ext cx="205104" cy="231140"/>
          </a:xfrm>
          <a:custGeom>
            <a:avLst/>
            <a:gdLst/>
            <a:ahLst/>
            <a:cxnLst/>
            <a:rect l="l" t="t" r="r" b="b"/>
            <a:pathLst>
              <a:path w="205104" h="231139">
                <a:moveTo>
                  <a:pt x="6004" y="0"/>
                </a:moveTo>
                <a:lnTo>
                  <a:pt x="0" y="5251"/>
                </a:lnTo>
                <a:lnTo>
                  <a:pt x="198668" y="231111"/>
                </a:lnTo>
                <a:lnTo>
                  <a:pt x="204642" y="225850"/>
                </a:lnTo>
                <a:lnTo>
                  <a:pt x="600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039794" y="2523887"/>
            <a:ext cx="343535" cy="255270"/>
          </a:xfrm>
          <a:custGeom>
            <a:avLst/>
            <a:gdLst/>
            <a:ahLst/>
            <a:cxnLst/>
            <a:rect l="l" t="t" r="r" b="b"/>
            <a:pathLst>
              <a:path w="343535" h="255269">
                <a:moveTo>
                  <a:pt x="4663" y="0"/>
                </a:moveTo>
                <a:lnTo>
                  <a:pt x="0" y="6476"/>
                </a:lnTo>
                <a:lnTo>
                  <a:pt x="338358" y="255090"/>
                </a:lnTo>
                <a:lnTo>
                  <a:pt x="343021" y="248625"/>
                </a:lnTo>
                <a:lnTo>
                  <a:pt x="46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958413" y="2703469"/>
            <a:ext cx="429259" cy="318770"/>
          </a:xfrm>
          <a:custGeom>
            <a:avLst/>
            <a:gdLst/>
            <a:ahLst/>
            <a:cxnLst/>
            <a:rect l="l" t="t" r="r" b="b"/>
            <a:pathLst>
              <a:path w="429260" h="318769">
                <a:moveTo>
                  <a:pt x="3291" y="0"/>
                </a:moveTo>
                <a:lnTo>
                  <a:pt x="365" y="2487"/>
                </a:lnTo>
                <a:lnTo>
                  <a:pt x="0" y="316348"/>
                </a:lnTo>
                <a:lnTo>
                  <a:pt x="2407" y="318741"/>
                </a:lnTo>
                <a:lnTo>
                  <a:pt x="426506" y="314980"/>
                </a:lnTo>
                <a:lnTo>
                  <a:pt x="428823" y="312621"/>
                </a:lnTo>
                <a:lnTo>
                  <a:pt x="428823" y="301559"/>
                </a:lnTo>
                <a:lnTo>
                  <a:pt x="66681" y="301556"/>
                </a:lnTo>
                <a:lnTo>
                  <a:pt x="52464" y="297319"/>
                </a:lnTo>
                <a:lnTo>
                  <a:pt x="45320" y="286448"/>
                </a:lnTo>
                <a:lnTo>
                  <a:pt x="44866" y="45851"/>
                </a:lnTo>
                <a:lnTo>
                  <a:pt x="49776" y="32932"/>
                </a:lnTo>
                <a:lnTo>
                  <a:pt x="61897" y="26567"/>
                </a:lnTo>
                <a:lnTo>
                  <a:pt x="165384" y="26567"/>
                </a:lnTo>
                <a:lnTo>
                  <a:pt x="3291" y="0"/>
                </a:lnTo>
                <a:close/>
              </a:path>
              <a:path w="429260" h="318769">
                <a:moveTo>
                  <a:pt x="165384" y="26567"/>
                </a:moveTo>
                <a:lnTo>
                  <a:pt x="61897" y="26567"/>
                </a:lnTo>
                <a:lnTo>
                  <a:pt x="76123" y="30797"/>
                </a:lnTo>
                <a:lnTo>
                  <a:pt x="83271" y="41664"/>
                </a:lnTo>
                <a:lnTo>
                  <a:pt x="83728" y="282284"/>
                </a:lnTo>
                <a:lnTo>
                  <a:pt x="78811" y="295199"/>
                </a:lnTo>
                <a:lnTo>
                  <a:pt x="66690" y="301559"/>
                </a:lnTo>
                <a:lnTo>
                  <a:pt x="126796" y="301559"/>
                </a:lnTo>
                <a:lnTo>
                  <a:pt x="112586" y="297311"/>
                </a:lnTo>
                <a:lnTo>
                  <a:pt x="105466" y="286448"/>
                </a:lnTo>
                <a:lnTo>
                  <a:pt x="105444" y="282284"/>
                </a:lnTo>
                <a:lnTo>
                  <a:pt x="105003" y="55708"/>
                </a:lnTo>
                <a:lnTo>
                  <a:pt x="109917" y="42792"/>
                </a:lnTo>
                <a:lnTo>
                  <a:pt x="122032" y="36422"/>
                </a:lnTo>
                <a:lnTo>
                  <a:pt x="225497" y="36422"/>
                </a:lnTo>
                <a:lnTo>
                  <a:pt x="165384" y="26567"/>
                </a:lnTo>
                <a:close/>
              </a:path>
              <a:path w="429260" h="318769">
                <a:moveTo>
                  <a:pt x="225497" y="36422"/>
                </a:moveTo>
                <a:lnTo>
                  <a:pt x="122032" y="36422"/>
                </a:lnTo>
                <a:lnTo>
                  <a:pt x="136243" y="40669"/>
                </a:lnTo>
                <a:lnTo>
                  <a:pt x="143383" y="51551"/>
                </a:lnTo>
                <a:lnTo>
                  <a:pt x="143835" y="282284"/>
                </a:lnTo>
                <a:lnTo>
                  <a:pt x="138918" y="295199"/>
                </a:lnTo>
                <a:lnTo>
                  <a:pt x="126796" y="301559"/>
                </a:lnTo>
                <a:lnTo>
                  <a:pt x="247040" y="301559"/>
                </a:lnTo>
                <a:lnTo>
                  <a:pt x="186932" y="301556"/>
                </a:lnTo>
                <a:lnTo>
                  <a:pt x="172708" y="297319"/>
                </a:lnTo>
                <a:lnTo>
                  <a:pt x="165563" y="286448"/>
                </a:lnTo>
                <a:lnTo>
                  <a:pt x="165110" y="65568"/>
                </a:lnTo>
                <a:lnTo>
                  <a:pt x="170024" y="52646"/>
                </a:lnTo>
                <a:lnTo>
                  <a:pt x="182139" y="46282"/>
                </a:lnTo>
                <a:lnTo>
                  <a:pt x="285642" y="46282"/>
                </a:lnTo>
                <a:lnTo>
                  <a:pt x="225497" y="36422"/>
                </a:lnTo>
                <a:close/>
              </a:path>
              <a:path w="429260" h="318769">
                <a:moveTo>
                  <a:pt x="345836" y="56150"/>
                </a:moveTo>
                <a:lnTo>
                  <a:pt x="242285" y="56150"/>
                </a:lnTo>
                <a:lnTo>
                  <a:pt x="256495" y="60393"/>
                </a:lnTo>
                <a:lnTo>
                  <a:pt x="263629" y="71278"/>
                </a:lnTo>
                <a:lnTo>
                  <a:pt x="264078" y="282284"/>
                </a:lnTo>
                <a:lnTo>
                  <a:pt x="259161" y="295199"/>
                </a:lnTo>
                <a:lnTo>
                  <a:pt x="247040" y="301559"/>
                </a:lnTo>
                <a:lnTo>
                  <a:pt x="367278" y="301559"/>
                </a:lnTo>
                <a:lnTo>
                  <a:pt x="307176" y="301556"/>
                </a:lnTo>
                <a:lnTo>
                  <a:pt x="292965" y="297319"/>
                </a:lnTo>
                <a:lnTo>
                  <a:pt x="285808" y="286448"/>
                </a:lnTo>
                <a:lnTo>
                  <a:pt x="285353" y="85176"/>
                </a:lnTo>
                <a:lnTo>
                  <a:pt x="290281" y="72257"/>
                </a:lnTo>
                <a:lnTo>
                  <a:pt x="302397" y="65901"/>
                </a:lnTo>
                <a:lnTo>
                  <a:pt x="405313" y="65901"/>
                </a:lnTo>
                <a:lnTo>
                  <a:pt x="345836" y="56150"/>
                </a:lnTo>
                <a:close/>
              </a:path>
              <a:path w="429260" h="318769">
                <a:moveTo>
                  <a:pt x="428823" y="75867"/>
                </a:moveTo>
                <a:lnTo>
                  <a:pt x="362538" y="75867"/>
                </a:lnTo>
                <a:lnTo>
                  <a:pt x="376733" y="80114"/>
                </a:lnTo>
                <a:lnTo>
                  <a:pt x="383875" y="91002"/>
                </a:lnTo>
                <a:lnTo>
                  <a:pt x="384322" y="282284"/>
                </a:lnTo>
                <a:lnTo>
                  <a:pt x="379394" y="295199"/>
                </a:lnTo>
                <a:lnTo>
                  <a:pt x="367278" y="301559"/>
                </a:lnTo>
                <a:lnTo>
                  <a:pt x="428823" y="301559"/>
                </a:lnTo>
                <a:lnTo>
                  <a:pt x="428823" y="75867"/>
                </a:lnTo>
                <a:close/>
              </a:path>
              <a:path w="429260" h="318769">
                <a:moveTo>
                  <a:pt x="285642" y="46282"/>
                </a:moveTo>
                <a:lnTo>
                  <a:pt x="182139" y="46282"/>
                </a:lnTo>
                <a:lnTo>
                  <a:pt x="196366" y="50518"/>
                </a:lnTo>
                <a:lnTo>
                  <a:pt x="203515" y="61386"/>
                </a:lnTo>
                <a:lnTo>
                  <a:pt x="203972" y="282284"/>
                </a:lnTo>
                <a:lnTo>
                  <a:pt x="199059" y="295191"/>
                </a:lnTo>
                <a:lnTo>
                  <a:pt x="186932" y="301556"/>
                </a:lnTo>
                <a:lnTo>
                  <a:pt x="247031" y="301556"/>
                </a:lnTo>
                <a:lnTo>
                  <a:pt x="232829" y="297311"/>
                </a:lnTo>
                <a:lnTo>
                  <a:pt x="225709" y="286448"/>
                </a:lnTo>
                <a:lnTo>
                  <a:pt x="225687" y="282284"/>
                </a:lnTo>
                <a:lnTo>
                  <a:pt x="225247" y="75425"/>
                </a:lnTo>
                <a:lnTo>
                  <a:pt x="230164" y="62506"/>
                </a:lnTo>
                <a:lnTo>
                  <a:pt x="242285" y="56150"/>
                </a:lnTo>
                <a:lnTo>
                  <a:pt x="345836" y="56150"/>
                </a:lnTo>
                <a:lnTo>
                  <a:pt x="285642" y="46282"/>
                </a:lnTo>
                <a:close/>
              </a:path>
              <a:path w="429260" h="318769">
                <a:moveTo>
                  <a:pt x="405313" y="65901"/>
                </a:moveTo>
                <a:lnTo>
                  <a:pt x="302397" y="65901"/>
                </a:lnTo>
                <a:lnTo>
                  <a:pt x="316620" y="70139"/>
                </a:lnTo>
                <a:lnTo>
                  <a:pt x="323763" y="81013"/>
                </a:lnTo>
                <a:lnTo>
                  <a:pt x="324215" y="282284"/>
                </a:lnTo>
                <a:lnTo>
                  <a:pt x="319303" y="295191"/>
                </a:lnTo>
                <a:lnTo>
                  <a:pt x="307176" y="301556"/>
                </a:lnTo>
                <a:lnTo>
                  <a:pt x="367268" y="301556"/>
                </a:lnTo>
                <a:lnTo>
                  <a:pt x="353071" y="297311"/>
                </a:lnTo>
                <a:lnTo>
                  <a:pt x="345955" y="286448"/>
                </a:lnTo>
                <a:lnTo>
                  <a:pt x="345929" y="282284"/>
                </a:lnTo>
                <a:lnTo>
                  <a:pt x="345490" y="95131"/>
                </a:lnTo>
                <a:lnTo>
                  <a:pt x="350410" y="82218"/>
                </a:lnTo>
                <a:lnTo>
                  <a:pt x="362538" y="75867"/>
                </a:lnTo>
                <a:lnTo>
                  <a:pt x="428823" y="75867"/>
                </a:lnTo>
                <a:lnTo>
                  <a:pt x="428823" y="71685"/>
                </a:lnTo>
                <a:lnTo>
                  <a:pt x="426963" y="69460"/>
                </a:lnTo>
                <a:lnTo>
                  <a:pt x="405313" y="6590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004900" y="2456723"/>
            <a:ext cx="74295" cy="74930"/>
          </a:xfrm>
          <a:custGeom>
            <a:avLst/>
            <a:gdLst/>
            <a:ahLst/>
            <a:cxnLst/>
            <a:rect l="l" t="t" r="r" b="b"/>
            <a:pathLst>
              <a:path w="74295" h="74930">
                <a:moveTo>
                  <a:pt x="33193" y="0"/>
                </a:moveTo>
                <a:lnTo>
                  <a:pt x="20114" y="3997"/>
                </a:lnTo>
                <a:lnTo>
                  <a:pt x="9565" y="12424"/>
                </a:lnTo>
                <a:lnTo>
                  <a:pt x="2532" y="24470"/>
                </a:lnTo>
                <a:lnTo>
                  <a:pt x="0" y="39324"/>
                </a:lnTo>
                <a:lnTo>
                  <a:pt x="3518" y="53036"/>
                </a:lnTo>
                <a:lnTo>
                  <a:pt x="11609" y="64171"/>
                </a:lnTo>
                <a:lnTo>
                  <a:pt x="23198" y="71646"/>
                </a:lnTo>
                <a:lnTo>
                  <a:pt x="37210" y="74378"/>
                </a:lnTo>
                <a:lnTo>
                  <a:pt x="43763" y="73795"/>
                </a:lnTo>
                <a:lnTo>
                  <a:pt x="55920" y="69132"/>
                </a:lnTo>
                <a:lnTo>
                  <a:pt x="59742" y="65621"/>
                </a:lnTo>
                <a:lnTo>
                  <a:pt x="30479" y="65621"/>
                </a:lnTo>
                <a:lnTo>
                  <a:pt x="18896" y="59643"/>
                </a:lnTo>
                <a:lnTo>
                  <a:pt x="10965" y="48543"/>
                </a:lnTo>
                <a:lnTo>
                  <a:pt x="8143" y="33200"/>
                </a:lnTo>
                <a:lnTo>
                  <a:pt x="13227" y="20227"/>
                </a:lnTo>
                <a:lnTo>
                  <a:pt x="23501" y="11162"/>
                </a:lnTo>
                <a:lnTo>
                  <a:pt x="37210" y="7752"/>
                </a:lnTo>
                <a:lnTo>
                  <a:pt x="58737" y="7752"/>
                </a:lnTo>
                <a:lnTo>
                  <a:pt x="48656" y="2329"/>
                </a:lnTo>
                <a:lnTo>
                  <a:pt x="33193" y="0"/>
                </a:lnTo>
                <a:close/>
              </a:path>
              <a:path w="74295" h="74930">
                <a:moveTo>
                  <a:pt x="58737" y="7752"/>
                </a:moveTo>
                <a:lnTo>
                  <a:pt x="37210" y="7752"/>
                </a:lnTo>
                <a:lnTo>
                  <a:pt x="47418" y="9683"/>
                </a:lnTo>
                <a:lnTo>
                  <a:pt x="57197" y="16746"/>
                </a:lnTo>
                <a:lnTo>
                  <a:pt x="63516" y="28855"/>
                </a:lnTo>
                <a:lnTo>
                  <a:pt x="65167" y="45870"/>
                </a:lnTo>
                <a:lnTo>
                  <a:pt x="58547" y="56406"/>
                </a:lnTo>
                <a:lnTo>
                  <a:pt x="46850" y="63422"/>
                </a:lnTo>
                <a:lnTo>
                  <a:pt x="30479" y="65621"/>
                </a:lnTo>
                <a:lnTo>
                  <a:pt x="59742" y="65621"/>
                </a:lnTo>
                <a:lnTo>
                  <a:pt x="65620" y="60221"/>
                </a:lnTo>
                <a:lnTo>
                  <a:pt x="71980" y="47559"/>
                </a:lnTo>
                <a:lnTo>
                  <a:pt x="74119" y="31641"/>
                </a:lnTo>
                <a:lnTo>
                  <a:pt x="69747" y="19075"/>
                </a:lnTo>
                <a:lnTo>
                  <a:pt x="61050" y="8996"/>
                </a:lnTo>
                <a:lnTo>
                  <a:pt x="58737" y="7752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004900" y="2456723"/>
            <a:ext cx="74295" cy="74930"/>
          </a:xfrm>
          <a:custGeom>
            <a:avLst/>
            <a:gdLst/>
            <a:ahLst/>
            <a:cxnLst/>
            <a:rect l="l" t="t" r="r" b="b"/>
            <a:pathLst>
              <a:path w="74295" h="74930">
                <a:moveTo>
                  <a:pt x="37210" y="74378"/>
                </a:moveTo>
                <a:lnTo>
                  <a:pt x="23198" y="71646"/>
                </a:lnTo>
                <a:lnTo>
                  <a:pt x="11609" y="64171"/>
                </a:lnTo>
                <a:lnTo>
                  <a:pt x="3518" y="53036"/>
                </a:lnTo>
                <a:lnTo>
                  <a:pt x="0" y="39324"/>
                </a:lnTo>
                <a:lnTo>
                  <a:pt x="2532" y="24470"/>
                </a:lnTo>
                <a:lnTo>
                  <a:pt x="9565" y="12424"/>
                </a:lnTo>
                <a:lnTo>
                  <a:pt x="20114" y="3997"/>
                </a:lnTo>
                <a:lnTo>
                  <a:pt x="33193" y="0"/>
                </a:lnTo>
                <a:lnTo>
                  <a:pt x="48656" y="2329"/>
                </a:lnTo>
                <a:lnTo>
                  <a:pt x="61050" y="8996"/>
                </a:lnTo>
                <a:lnTo>
                  <a:pt x="69747" y="19075"/>
                </a:lnTo>
                <a:lnTo>
                  <a:pt x="74119" y="31641"/>
                </a:lnTo>
                <a:lnTo>
                  <a:pt x="71980" y="47559"/>
                </a:lnTo>
                <a:lnTo>
                  <a:pt x="65620" y="60221"/>
                </a:lnTo>
                <a:lnTo>
                  <a:pt x="55920" y="69132"/>
                </a:lnTo>
                <a:lnTo>
                  <a:pt x="43763" y="73795"/>
                </a:lnTo>
                <a:lnTo>
                  <a:pt x="37210" y="74378"/>
                </a:lnTo>
                <a:close/>
              </a:path>
            </a:pathLst>
          </a:custGeom>
          <a:ln w="12701">
            <a:solidFill>
              <a:srgbClr val="209E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013044" y="2464475"/>
            <a:ext cx="57150" cy="58419"/>
          </a:xfrm>
          <a:custGeom>
            <a:avLst/>
            <a:gdLst/>
            <a:ahLst/>
            <a:cxnLst/>
            <a:rect l="l" t="t" r="r" b="b"/>
            <a:pathLst>
              <a:path w="57150" h="58419">
                <a:moveTo>
                  <a:pt x="29066" y="0"/>
                </a:moveTo>
                <a:lnTo>
                  <a:pt x="15357" y="3410"/>
                </a:lnTo>
                <a:lnTo>
                  <a:pt x="5083" y="12475"/>
                </a:lnTo>
                <a:lnTo>
                  <a:pt x="0" y="25448"/>
                </a:lnTo>
                <a:lnTo>
                  <a:pt x="2821" y="40791"/>
                </a:lnTo>
                <a:lnTo>
                  <a:pt x="10753" y="51891"/>
                </a:lnTo>
                <a:lnTo>
                  <a:pt x="22335" y="57868"/>
                </a:lnTo>
                <a:lnTo>
                  <a:pt x="38706" y="55670"/>
                </a:lnTo>
                <a:lnTo>
                  <a:pt x="50404" y="48654"/>
                </a:lnTo>
                <a:lnTo>
                  <a:pt x="57023" y="38118"/>
                </a:lnTo>
                <a:lnTo>
                  <a:pt x="55372" y="21103"/>
                </a:lnTo>
                <a:lnTo>
                  <a:pt x="49053" y="8994"/>
                </a:lnTo>
                <a:lnTo>
                  <a:pt x="39274" y="1930"/>
                </a:lnTo>
                <a:lnTo>
                  <a:pt x="29066" y="0"/>
                </a:lnTo>
                <a:close/>
              </a:path>
            </a:pathLst>
          </a:custGeom>
          <a:ln w="12701">
            <a:solidFill>
              <a:srgbClr val="209E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77306" y="1875068"/>
            <a:ext cx="1554429" cy="4171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742761" y="3140820"/>
            <a:ext cx="1469715" cy="38580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333756" y="3142000"/>
            <a:ext cx="1441582" cy="38463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925031" y="1857600"/>
            <a:ext cx="1105844" cy="4346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1026" y="1268431"/>
            <a:ext cx="3349630" cy="24238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5800" y="2789444"/>
            <a:ext cx="2274927" cy="1075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32600" y="3434059"/>
            <a:ext cx="2703301" cy="4306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2538" y="3112556"/>
            <a:ext cx="2295521" cy="751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1691" y="3753742"/>
            <a:ext cx="3800282" cy="110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27408" y="1316248"/>
            <a:ext cx="2943153" cy="23630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5537" y="1243535"/>
            <a:ext cx="3604933" cy="19630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1026" y="1268431"/>
            <a:ext cx="4417679" cy="26269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48653" y="2479631"/>
            <a:ext cx="835197" cy="2672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07867" y="3231738"/>
            <a:ext cx="575968" cy="2904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12951" y="2543650"/>
            <a:ext cx="656831" cy="2962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10183" y="1565897"/>
            <a:ext cx="523600" cy="302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77803" y="3279010"/>
            <a:ext cx="864001" cy="4369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39630" y="1513950"/>
            <a:ext cx="744221" cy="4765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74431" y="1300246"/>
            <a:ext cx="2910574" cy="22139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28993" y="1316248"/>
            <a:ext cx="2899013" cy="23591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4894" y="1314986"/>
            <a:ext cx="2900876" cy="25215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64499" y="1872971"/>
            <a:ext cx="511277" cy="1739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92815" y="2711904"/>
            <a:ext cx="482952" cy="3019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30609" y="1316248"/>
            <a:ext cx="2849727" cy="15533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68743" y="137840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6226"/>
                </a:moveTo>
                <a:lnTo>
                  <a:pt x="12442" y="6226"/>
                </a:lnTo>
              </a:path>
            </a:pathLst>
          </a:custGeom>
          <a:ln w="13723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87871" y="2598352"/>
            <a:ext cx="552114" cy="2898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00002" y="1836933"/>
            <a:ext cx="539995" cy="2099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8913" y="970419"/>
            <a:ext cx="6970462" cy="28943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6049" y="1183754"/>
            <a:ext cx="5676909" cy="2858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9561" y="1578519"/>
            <a:ext cx="5960424" cy="22714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50580" y="2959047"/>
            <a:ext cx="888979" cy="8876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37580" y="3476485"/>
            <a:ext cx="659130" cy="288290"/>
          </a:xfrm>
          <a:custGeom>
            <a:avLst/>
            <a:gdLst/>
            <a:ahLst/>
            <a:cxnLst/>
            <a:rect l="l" t="t" r="r" b="b"/>
            <a:pathLst>
              <a:path w="659129" h="288289">
                <a:moveTo>
                  <a:pt x="318019" y="33949"/>
                </a:moveTo>
                <a:lnTo>
                  <a:pt x="139940" y="33949"/>
                </a:lnTo>
                <a:lnTo>
                  <a:pt x="161441" y="35440"/>
                </a:lnTo>
                <a:lnTo>
                  <a:pt x="181671" y="39516"/>
                </a:lnTo>
                <a:lnTo>
                  <a:pt x="218966" y="54481"/>
                </a:lnTo>
                <a:lnTo>
                  <a:pt x="253117" y="76947"/>
                </a:lnTo>
                <a:lnTo>
                  <a:pt x="285419" y="105021"/>
                </a:lnTo>
                <a:lnTo>
                  <a:pt x="317166" y="136808"/>
                </a:lnTo>
                <a:lnTo>
                  <a:pt x="349651" y="170412"/>
                </a:lnTo>
                <a:lnTo>
                  <a:pt x="366575" y="187304"/>
                </a:lnTo>
                <a:lnTo>
                  <a:pt x="402593" y="220083"/>
                </a:lnTo>
                <a:lnTo>
                  <a:pt x="442584" y="249943"/>
                </a:lnTo>
                <a:lnTo>
                  <a:pt x="487842" y="274990"/>
                </a:lnTo>
                <a:lnTo>
                  <a:pt x="520775" y="287783"/>
                </a:lnTo>
                <a:lnTo>
                  <a:pt x="531012" y="280065"/>
                </a:lnTo>
                <a:lnTo>
                  <a:pt x="560306" y="255230"/>
                </a:lnTo>
                <a:lnTo>
                  <a:pt x="587346" y="227997"/>
                </a:lnTo>
                <a:lnTo>
                  <a:pt x="611972" y="198526"/>
                </a:lnTo>
                <a:lnTo>
                  <a:pt x="634023" y="166979"/>
                </a:lnTo>
                <a:lnTo>
                  <a:pt x="652276" y="135484"/>
                </a:lnTo>
                <a:lnTo>
                  <a:pt x="569510" y="135484"/>
                </a:lnTo>
                <a:lnTo>
                  <a:pt x="558320" y="135405"/>
                </a:lnTo>
                <a:lnTo>
                  <a:pt x="512027" y="129633"/>
                </a:lnTo>
                <a:lnTo>
                  <a:pt x="471617" y="117335"/>
                </a:lnTo>
                <a:lnTo>
                  <a:pt x="433817" y="100269"/>
                </a:lnTo>
                <a:lnTo>
                  <a:pt x="397758" y="80271"/>
                </a:lnTo>
                <a:lnTo>
                  <a:pt x="345028" y="48798"/>
                </a:lnTo>
                <a:lnTo>
                  <a:pt x="327379" y="38832"/>
                </a:lnTo>
                <a:lnTo>
                  <a:pt x="318019" y="33949"/>
                </a:lnTo>
                <a:close/>
              </a:path>
              <a:path w="659129" h="288289">
                <a:moveTo>
                  <a:pt x="659141" y="121963"/>
                </a:moveTo>
                <a:lnTo>
                  <a:pt x="618622" y="130893"/>
                </a:lnTo>
                <a:lnTo>
                  <a:pt x="569510" y="135484"/>
                </a:lnTo>
                <a:lnTo>
                  <a:pt x="652276" y="135484"/>
                </a:lnTo>
                <a:lnTo>
                  <a:pt x="653338" y="133515"/>
                </a:lnTo>
                <a:lnTo>
                  <a:pt x="659141" y="121963"/>
                </a:lnTo>
                <a:close/>
              </a:path>
              <a:path w="659129" h="288289">
                <a:moveTo>
                  <a:pt x="191653" y="0"/>
                </a:moveTo>
                <a:lnTo>
                  <a:pt x="139931" y="7170"/>
                </a:lnTo>
                <a:lnTo>
                  <a:pt x="99759" y="21288"/>
                </a:lnTo>
                <a:lnTo>
                  <a:pt x="64213" y="40457"/>
                </a:lnTo>
                <a:lnTo>
                  <a:pt x="24241" y="70148"/>
                </a:lnTo>
                <a:lnTo>
                  <a:pt x="0" y="92722"/>
                </a:lnTo>
                <a:lnTo>
                  <a:pt x="6886" y="87051"/>
                </a:lnTo>
                <a:lnTo>
                  <a:pt x="14791" y="80933"/>
                </a:lnTo>
                <a:lnTo>
                  <a:pt x="55699" y="55510"/>
                </a:lnTo>
                <a:lnTo>
                  <a:pt x="94862" y="40390"/>
                </a:lnTo>
                <a:lnTo>
                  <a:pt x="139940" y="33949"/>
                </a:lnTo>
                <a:lnTo>
                  <a:pt x="318019" y="33949"/>
                </a:lnTo>
                <a:lnTo>
                  <a:pt x="309512" y="29511"/>
                </a:lnTo>
                <a:lnTo>
                  <a:pt x="272691" y="13724"/>
                </a:lnTo>
                <a:lnTo>
                  <a:pt x="233695" y="3274"/>
                </a:lnTo>
                <a:lnTo>
                  <a:pt x="213109" y="625"/>
                </a:lnTo>
                <a:lnTo>
                  <a:pt x="191653" y="0"/>
                </a:lnTo>
                <a:close/>
              </a:path>
            </a:pathLst>
          </a:custGeom>
          <a:solidFill>
            <a:srgbClr val="1F86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39342" y="3355955"/>
            <a:ext cx="171450" cy="107950"/>
          </a:xfrm>
          <a:custGeom>
            <a:avLst/>
            <a:gdLst/>
            <a:ahLst/>
            <a:cxnLst/>
            <a:rect l="l" t="t" r="r" b="b"/>
            <a:pathLst>
              <a:path w="171450" h="107950">
                <a:moveTo>
                  <a:pt x="52364" y="0"/>
                </a:moveTo>
                <a:lnTo>
                  <a:pt x="13529" y="3394"/>
                </a:lnTo>
                <a:lnTo>
                  <a:pt x="0" y="11381"/>
                </a:lnTo>
                <a:lnTo>
                  <a:pt x="1289" y="18806"/>
                </a:lnTo>
                <a:lnTo>
                  <a:pt x="25709" y="62202"/>
                </a:lnTo>
                <a:lnTo>
                  <a:pt x="68454" y="92857"/>
                </a:lnTo>
                <a:lnTo>
                  <a:pt x="113280" y="105840"/>
                </a:lnTo>
                <a:lnTo>
                  <a:pt x="137570" y="107415"/>
                </a:lnTo>
                <a:lnTo>
                  <a:pt x="147885" y="106821"/>
                </a:lnTo>
                <a:lnTo>
                  <a:pt x="156911" y="105635"/>
                </a:lnTo>
                <a:lnTo>
                  <a:pt x="164597" y="104107"/>
                </a:lnTo>
                <a:lnTo>
                  <a:pt x="170892" y="102483"/>
                </a:lnTo>
                <a:lnTo>
                  <a:pt x="161893" y="93623"/>
                </a:lnTo>
                <a:lnTo>
                  <a:pt x="131887" y="70072"/>
                </a:lnTo>
                <a:lnTo>
                  <a:pt x="97999" y="51587"/>
                </a:lnTo>
                <a:lnTo>
                  <a:pt x="74096" y="42552"/>
                </a:lnTo>
                <a:lnTo>
                  <a:pt x="153126" y="42552"/>
                </a:lnTo>
                <a:lnTo>
                  <a:pt x="122626" y="18587"/>
                </a:lnTo>
                <a:lnTo>
                  <a:pt x="77197" y="2414"/>
                </a:lnTo>
                <a:lnTo>
                  <a:pt x="64918" y="737"/>
                </a:lnTo>
                <a:lnTo>
                  <a:pt x="52364" y="0"/>
                </a:lnTo>
                <a:close/>
              </a:path>
              <a:path w="171450" h="107950">
                <a:moveTo>
                  <a:pt x="153126" y="42552"/>
                </a:moveTo>
                <a:lnTo>
                  <a:pt x="74096" y="42552"/>
                </a:lnTo>
                <a:lnTo>
                  <a:pt x="86482" y="45125"/>
                </a:lnTo>
                <a:lnTo>
                  <a:pt x="98748" y="48379"/>
                </a:lnTo>
                <a:lnTo>
                  <a:pt x="134501" y="62086"/>
                </a:lnTo>
                <a:lnTo>
                  <a:pt x="167987" y="81437"/>
                </a:lnTo>
                <a:lnTo>
                  <a:pt x="169856" y="73138"/>
                </a:lnTo>
                <a:lnTo>
                  <a:pt x="166857" y="62252"/>
                </a:lnTo>
                <a:lnTo>
                  <a:pt x="159888" y="50066"/>
                </a:lnTo>
                <a:lnTo>
                  <a:pt x="153126" y="42552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58592" y="3132484"/>
            <a:ext cx="131445" cy="276225"/>
          </a:xfrm>
          <a:custGeom>
            <a:avLst/>
            <a:gdLst/>
            <a:ahLst/>
            <a:cxnLst/>
            <a:rect l="l" t="t" r="r" b="b"/>
            <a:pathLst>
              <a:path w="131445" h="276225">
                <a:moveTo>
                  <a:pt x="75970" y="0"/>
                </a:moveTo>
                <a:lnTo>
                  <a:pt x="47237" y="29166"/>
                </a:lnTo>
                <a:lnTo>
                  <a:pt x="25094" y="61331"/>
                </a:lnTo>
                <a:lnTo>
                  <a:pt x="6216" y="107069"/>
                </a:lnTo>
                <a:lnTo>
                  <a:pt x="0" y="153785"/>
                </a:lnTo>
                <a:lnTo>
                  <a:pt x="487" y="165326"/>
                </a:lnTo>
                <a:lnTo>
                  <a:pt x="13648" y="214613"/>
                </a:lnTo>
                <a:lnTo>
                  <a:pt x="36040" y="250414"/>
                </a:lnTo>
                <a:lnTo>
                  <a:pt x="62258" y="275703"/>
                </a:lnTo>
                <a:lnTo>
                  <a:pt x="59968" y="263131"/>
                </a:lnTo>
                <a:lnTo>
                  <a:pt x="58073" y="250514"/>
                </a:lnTo>
                <a:lnTo>
                  <a:pt x="56571" y="237865"/>
                </a:lnTo>
                <a:lnTo>
                  <a:pt x="55460" y="225194"/>
                </a:lnTo>
                <a:lnTo>
                  <a:pt x="54741" y="212515"/>
                </a:lnTo>
                <a:lnTo>
                  <a:pt x="54412" y="199839"/>
                </a:lnTo>
                <a:lnTo>
                  <a:pt x="54471" y="187178"/>
                </a:lnTo>
                <a:lnTo>
                  <a:pt x="54917" y="174544"/>
                </a:lnTo>
                <a:lnTo>
                  <a:pt x="55750" y="161950"/>
                </a:lnTo>
                <a:lnTo>
                  <a:pt x="56967" y="149407"/>
                </a:lnTo>
                <a:lnTo>
                  <a:pt x="58568" y="136927"/>
                </a:lnTo>
                <a:lnTo>
                  <a:pt x="130524" y="136927"/>
                </a:lnTo>
                <a:lnTo>
                  <a:pt x="130144" y="127980"/>
                </a:lnTo>
                <a:lnTo>
                  <a:pt x="119571" y="75451"/>
                </a:lnTo>
                <a:lnTo>
                  <a:pt x="102180" y="36083"/>
                </a:lnTo>
                <a:lnTo>
                  <a:pt x="79794" y="4245"/>
                </a:lnTo>
                <a:lnTo>
                  <a:pt x="75970" y="0"/>
                </a:lnTo>
                <a:close/>
              </a:path>
              <a:path w="131445" h="276225">
                <a:moveTo>
                  <a:pt x="130524" y="136927"/>
                </a:moveTo>
                <a:lnTo>
                  <a:pt x="58568" y="136927"/>
                </a:lnTo>
                <a:lnTo>
                  <a:pt x="58243" y="148031"/>
                </a:lnTo>
                <a:lnTo>
                  <a:pt x="60897" y="196547"/>
                </a:lnTo>
                <a:lnTo>
                  <a:pt x="67189" y="235485"/>
                </a:lnTo>
                <a:lnTo>
                  <a:pt x="77326" y="274724"/>
                </a:lnTo>
                <a:lnTo>
                  <a:pt x="82618" y="268945"/>
                </a:lnTo>
                <a:lnTo>
                  <a:pt x="106899" y="233862"/>
                </a:lnTo>
                <a:lnTo>
                  <a:pt x="122868" y="195764"/>
                </a:lnTo>
                <a:lnTo>
                  <a:pt x="131012" y="148396"/>
                </a:lnTo>
                <a:lnTo>
                  <a:pt x="130524" y="136927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49339" y="3276561"/>
            <a:ext cx="285115" cy="193040"/>
          </a:xfrm>
          <a:custGeom>
            <a:avLst/>
            <a:gdLst/>
            <a:ahLst/>
            <a:cxnLst/>
            <a:rect l="l" t="t" r="r" b="b"/>
            <a:pathLst>
              <a:path w="285115" h="193039">
                <a:moveTo>
                  <a:pt x="255444" y="78693"/>
                </a:moveTo>
                <a:lnTo>
                  <a:pt x="151763" y="78693"/>
                </a:lnTo>
                <a:lnTo>
                  <a:pt x="141468" y="83682"/>
                </a:lnTo>
                <a:lnTo>
                  <a:pt x="99629" y="108176"/>
                </a:lnTo>
                <a:lnTo>
                  <a:pt x="68402" y="130865"/>
                </a:lnTo>
                <a:lnTo>
                  <a:pt x="38213" y="156774"/>
                </a:lnTo>
                <a:lnTo>
                  <a:pt x="9878" y="185471"/>
                </a:lnTo>
                <a:lnTo>
                  <a:pt x="15374" y="187302"/>
                </a:lnTo>
                <a:lnTo>
                  <a:pt x="60606" y="192856"/>
                </a:lnTo>
                <a:lnTo>
                  <a:pt x="72475" y="192547"/>
                </a:lnTo>
                <a:lnTo>
                  <a:pt x="111854" y="186981"/>
                </a:lnTo>
                <a:lnTo>
                  <a:pt x="154706" y="172355"/>
                </a:lnTo>
                <a:lnTo>
                  <a:pt x="199723" y="143531"/>
                </a:lnTo>
                <a:lnTo>
                  <a:pt x="237350" y="104628"/>
                </a:lnTo>
                <a:lnTo>
                  <a:pt x="255444" y="78693"/>
                </a:lnTo>
                <a:close/>
              </a:path>
              <a:path w="285115" h="193039">
                <a:moveTo>
                  <a:pt x="225003" y="0"/>
                </a:moveTo>
                <a:lnTo>
                  <a:pt x="184416" y="2532"/>
                </a:lnTo>
                <a:lnTo>
                  <a:pt x="139635" y="12621"/>
                </a:lnTo>
                <a:lnTo>
                  <a:pt x="94358" y="33337"/>
                </a:lnTo>
                <a:lnTo>
                  <a:pt x="52282" y="67750"/>
                </a:lnTo>
                <a:lnTo>
                  <a:pt x="25176" y="104552"/>
                </a:lnTo>
                <a:lnTo>
                  <a:pt x="8658" y="140436"/>
                </a:lnTo>
                <a:lnTo>
                  <a:pt x="0" y="171399"/>
                </a:lnTo>
                <a:lnTo>
                  <a:pt x="9469" y="163288"/>
                </a:lnTo>
                <a:lnTo>
                  <a:pt x="19189" y="155357"/>
                </a:lnTo>
                <a:lnTo>
                  <a:pt x="60373" y="125678"/>
                </a:lnTo>
                <a:lnTo>
                  <a:pt x="93406" y="105910"/>
                </a:lnTo>
                <a:lnTo>
                  <a:pt x="127984" y="88646"/>
                </a:lnTo>
                <a:lnTo>
                  <a:pt x="151763" y="78693"/>
                </a:lnTo>
                <a:lnTo>
                  <a:pt x="255444" y="78693"/>
                </a:lnTo>
                <a:lnTo>
                  <a:pt x="261996" y="67349"/>
                </a:lnTo>
                <a:lnTo>
                  <a:pt x="279458" y="26373"/>
                </a:lnTo>
                <a:lnTo>
                  <a:pt x="284600" y="6844"/>
                </a:lnTo>
                <a:lnTo>
                  <a:pt x="282617" y="6234"/>
                </a:lnTo>
                <a:lnTo>
                  <a:pt x="236960" y="304"/>
                </a:lnTo>
                <a:lnTo>
                  <a:pt x="225003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84146" y="3615903"/>
            <a:ext cx="1620703" cy="1667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073" y="1216484"/>
            <a:ext cx="4117302" cy="2676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9205" y="1212079"/>
            <a:ext cx="3746010" cy="1924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44115" y="1840681"/>
            <a:ext cx="1141963" cy="11399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97421" y="3401567"/>
            <a:ext cx="1637664" cy="155575"/>
          </a:xfrm>
          <a:custGeom>
            <a:avLst/>
            <a:gdLst/>
            <a:ahLst/>
            <a:cxnLst/>
            <a:rect l="l" t="t" r="r" b="b"/>
            <a:pathLst>
              <a:path w="1637664" h="155575">
                <a:moveTo>
                  <a:pt x="0" y="36444"/>
                </a:moveTo>
                <a:lnTo>
                  <a:pt x="0" y="66842"/>
                </a:lnTo>
                <a:lnTo>
                  <a:pt x="48710" y="88379"/>
                </a:lnTo>
                <a:lnTo>
                  <a:pt x="0" y="108298"/>
                </a:lnTo>
                <a:lnTo>
                  <a:pt x="0" y="139708"/>
                </a:lnTo>
                <a:lnTo>
                  <a:pt x="80723" y="100251"/>
                </a:lnTo>
                <a:lnTo>
                  <a:pt x="80723" y="75901"/>
                </a:lnTo>
                <a:lnTo>
                  <a:pt x="0" y="36444"/>
                </a:lnTo>
                <a:close/>
              </a:path>
              <a:path w="1637664" h="155575">
                <a:moveTo>
                  <a:pt x="261194" y="31610"/>
                </a:moveTo>
                <a:lnTo>
                  <a:pt x="221144" y="31610"/>
                </a:lnTo>
                <a:lnTo>
                  <a:pt x="225625" y="33348"/>
                </a:lnTo>
                <a:lnTo>
                  <a:pt x="228764" y="36850"/>
                </a:lnTo>
                <a:lnTo>
                  <a:pt x="231934" y="40325"/>
                </a:lnTo>
                <a:lnTo>
                  <a:pt x="233519" y="45232"/>
                </a:lnTo>
                <a:lnTo>
                  <a:pt x="233475" y="53439"/>
                </a:lnTo>
                <a:lnTo>
                  <a:pt x="207733" y="97834"/>
                </a:lnTo>
                <a:lnTo>
                  <a:pt x="165457" y="128433"/>
                </a:lnTo>
                <a:lnTo>
                  <a:pt x="165457" y="152994"/>
                </a:lnTo>
                <a:lnTo>
                  <a:pt x="267535" y="152994"/>
                </a:lnTo>
                <a:lnTo>
                  <a:pt x="267535" y="128229"/>
                </a:lnTo>
                <a:lnTo>
                  <a:pt x="216797" y="121626"/>
                </a:lnTo>
                <a:lnTo>
                  <a:pt x="226671" y="114640"/>
                </a:lnTo>
                <a:lnTo>
                  <a:pt x="255003" y="86825"/>
                </a:lnTo>
                <a:lnTo>
                  <a:pt x="265918" y="51610"/>
                </a:lnTo>
                <a:lnTo>
                  <a:pt x="264313" y="38695"/>
                </a:lnTo>
                <a:lnTo>
                  <a:pt x="261194" y="31610"/>
                </a:lnTo>
                <a:close/>
              </a:path>
              <a:path w="1637664" h="155575">
                <a:moveTo>
                  <a:pt x="212693" y="6954"/>
                </a:moveTo>
                <a:lnTo>
                  <a:pt x="177465" y="22722"/>
                </a:lnTo>
                <a:lnTo>
                  <a:pt x="165670" y="46506"/>
                </a:lnTo>
                <a:lnTo>
                  <a:pt x="193864" y="53352"/>
                </a:lnTo>
                <a:lnTo>
                  <a:pt x="195998" y="45695"/>
                </a:lnTo>
                <a:lnTo>
                  <a:pt x="198741" y="40172"/>
                </a:lnTo>
                <a:lnTo>
                  <a:pt x="205447" y="33326"/>
                </a:lnTo>
                <a:lnTo>
                  <a:pt x="209897" y="31610"/>
                </a:lnTo>
                <a:lnTo>
                  <a:pt x="261194" y="31610"/>
                </a:lnTo>
                <a:lnTo>
                  <a:pt x="259280" y="27264"/>
                </a:lnTo>
                <a:lnTo>
                  <a:pt x="250285" y="16863"/>
                </a:lnTo>
                <a:lnTo>
                  <a:pt x="240641" y="11303"/>
                </a:lnTo>
                <a:lnTo>
                  <a:pt x="228339" y="7994"/>
                </a:lnTo>
                <a:lnTo>
                  <a:pt x="212693" y="6954"/>
                </a:lnTo>
                <a:close/>
              </a:path>
              <a:path w="1637664" h="155575">
                <a:moveTo>
                  <a:pt x="313498" y="117155"/>
                </a:moveTo>
                <a:lnTo>
                  <a:pt x="303013" y="117155"/>
                </a:lnTo>
                <a:lnTo>
                  <a:pt x="298502" y="118978"/>
                </a:lnTo>
                <a:lnTo>
                  <a:pt x="291096" y="126217"/>
                </a:lnTo>
                <a:lnTo>
                  <a:pt x="289267" y="130719"/>
                </a:lnTo>
                <a:lnTo>
                  <a:pt x="289267" y="141457"/>
                </a:lnTo>
                <a:lnTo>
                  <a:pt x="291096" y="145947"/>
                </a:lnTo>
                <a:lnTo>
                  <a:pt x="294814" y="149565"/>
                </a:lnTo>
                <a:lnTo>
                  <a:pt x="298502" y="153198"/>
                </a:lnTo>
                <a:lnTo>
                  <a:pt x="302952" y="155006"/>
                </a:lnTo>
                <a:lnTo>
                  <a:pt x="313407" y="155006"/>
                </a:lnTo>
                <a:lnTo>
                  <a:pt x="317888" y="153161"/>
                </a:lnTo>
                <a:lnTo>
                  <a:pt x="325264" y="145779"/>
                </a:lnTo>
                <a:lnTo>
                  <a:pt x="327123" y="141314"/>
                </a:lnTo>
                <a:lnTo>
                  <a:pt x="327123" y="130981"/>
                </a:lnTo>
                <a:lnTo>
                  <a:pt x="325264" y="126552"/>
                </a:lnTo>
                <a:lnTo>
                  <a:pt x="317888" y="119039"/>
                </a:lnTo>
                <a:lnTo>
                  <a:pt x="313498" y="117155"/>
                </a:lnTo>
                <a:close/>
              </a:path>
              <a:path w="1637664" h="155575">
                <a:moveTo>
                  <a:pt x="449896" y="9061"/>
                </a:moveTo>
                <a:lnTo>
                  <a:pt x="348642" y="9061"/>
                </a:lnTo>
                <a:lnTo>
                  <a:pt x="348642" y="33826"/>
                </a:lnTo>
                <a:lnTo>
                  <a:pt x="416401" y="36852"/>
                </a:lnTo>
                <a:lnTo>
                  <a:pt x="408635" y="45773"/>
                </a:lnTo>
                <a:lnTo>
                  <a:pt x="382352" y="90952"/>
                </a:lnTo>
                <a:lnTo>
                  <a:pt x="369734" y="140085"/>
                </a:lnTo>
                <a:lnTo>
                  <a:pt x="368576" y="152994"/>
                </a:lnTo>
                <a:lnTo>
                  <a:pt x="403018" y="152994"/>
                </a:lnTo>
                <a:lnTo>
                  <a:pt x="403193" y="148494"/>
                </a:lnTo>
                <a:lnTo>
                  <a:pt x="404236" y="135762"/>
                </a:lnTo>
                <a:lnTo>
                  <a:pt x="416430" y="86381"/>
                </a:lnTo>
                <a:lnTo>
                  <a:pt x="434410" y="51569"/>
                </a:lnTo>
                <a:lnTo>
                  <a:pt x="449896" y="32421"/>
                </a:lnTo>
                <a:lnTo>
                  <a:pt x="449896" y="9061"/>
                </a:lnTo>
                <a:close/>
              </a:path>
              <a:path w="1637664" h="155575">
                <a:moveTo>
                  <a:pt x="565050" y="47707"/>
                </a:moveTo>
                <a:lnTo>
                  <a:pt x="534235" y="47707"/>
                </a:lnTo>
                <a:lnTo>
                  <a:pt x="534235" y="152994"/>
                </a:lnTo>
                <a:lnTo>
                  <a:pt x="565050" y="152994"/>
                </a:lnTo>
                <a:lnTo>
                  <a:pt x="565050" y="83009"/>
                </a:lnTo>
                <a:lnTo>
                  <a:pt x="566574" y="78104"/>
                </a:lnTo>
                <a:lnTo>
                  <a:pt x="572609" y="70865"/>
                </a:lnTo>
                <a:lnTo>
                  <a:pt x="576724" y="69055"/>
                </a:lnTo>
                <a:lnTo>
                  <a:pt x="686178" y="69055"/>
                </a:lnTo>
                <a:lnTo>
                  <a:pt x="683806" y="63413"/>
                </a:lnTo>
                <a:lnTo>
                  <a:pt x="565050" y="63413"/>
                </a:lnTo>
                <a:lnTo>
                  <a:pt x="565050" y="47707"/>
                </a:lnTo>
                <a:close/>
              </a:path>
              <a:path w="1637664" h="155575">
                <a:moveTo>
                  <a:pt x="638933" y="69055"/>
                </a:moveTo>
                <a:lnTo>
                  <a:pt x="591476" y="69055"/>
                </a:lnTo>
                <a:lnTo>
                  <a:pt x="596261" y="75163"/>
                </a:lnTo>
                <a:lnTo>
                  <a:pt x="596261" y="152994"/>
                </a:lnTo>
                <a:lnTo>
                  <a:pt x="627046" y="152994"/>
                </a:lnTo>
                <a:lnTo>
                  <a:pt x="627046" y="83271"/>
                </a:lnTo>
                <a:lnTo>
                  <a:pt x="628601" y="78272"/>
                </a:lnTo>
                <a:lnTo>
                  <a:pt x="634758" y="70902"/>
                </a:lnTo>
                <a:lnTo>
                  <a:pt x="638933" y="69055"/>
                </a:lnTo>
                <a:close/>
              </a:path>
              <a:path w="1637664" h="155575">
                <a:moveTo>
                  <a:pt x="686178" y="69055"/>
                </a:moveTo>
                <a:lnTo>
                  <a:pt x="653564" y="69055"/>
                </a:lnTo>
                <a:lnTo>
                  <a:pt x="658258" y="75294"/>
                </a:lnTo>
                <a:lnTo>
                  <a:pt x="658258" y="152994"/>
                </a:lnTo>
                <a:lnTo>
                  <a:pt x="689043" y="152994"/>
                </a:lnTo>
                <a:lnTo>
                  <a:pt x="689042" y="84606"/>
                </a:lnTo>
                <a:lnTo>
                  <a:pt x="687778" y="72859"/>
                </a:lnTo>
                <a:lnTo>
                  <a:pt x="686178" y="69055"/>
                </a:lnTo>
                <a:close/>
              </a:path>
              <a:path w="1637664" h="155575">
                <a:moveTo>
                  <a:pt x="585046" y="46579"/>
                </a:moveTo>
                <a:lnTo>
                  <a:pt x="573943" y="52651"/>
                </a:lnTo>
                <a:lnTo>
                  <a:pt x="565050" y="63413"/>
                </a:lnTo>
                <a:lnTo>
                  <a:pt x="683806" y="63413"/>
                </a:lnTo>
                <a:lnTo>
                  <a:pt x="683076" y="61676"/>
                </a:lnTo>
                <a:lnTo>
                  <a:pt x="680867" y="58965"/>
                </a:lnTo>
                <a:lnTo>
                  <a:pt x="621330" y="58965"/>
                </a:lnTo>
                <a:lnTo>
                  <a:pt x="613821" y="51361"/>
                </a:lnTo>
                <a:lnTo>
                  <a:pt x="602274" y="47155"/>
                </a:lnTo>
                <a:lnTo>
                  <a:pt x="585046" y="46579"/>
                </a:lnTo>
                <a:close/>
              </a:path>
              <a:path w="1637664" h="155575">
                <a:moveTo>
                  <a:pt x="662257" y="46761"/>
                </a:moveTo>
                <a:lnTo>
                  <a:pt x="644295" y="46777"/>
                </a:lnTo>
                <a:lnTo>
                  <a:pt x="632639" y="51681"/>
                </a:lnTo>
                <a:lnTo>
                  <a:pt x="621330" y="58965"/>
                </a:lnTo>
                <a:lnTo>
                  <a:pt x="680867" y="58965"/>
                </a:lnTo>
                <a:lnTo>
                  <a:pt x="673417" y="49818"/>
                </a:lnTo>
                <a:lnTo>
                  <a:pt x="662257" y="46761"/>
                </a:lnTo>
                <a:close/>
              </a:path>
              <a:path w="1637664" h="155575">
                <a:moveTo>
                  <a:pt x="748038" y="47707"/>
                </a:moveTo>
                <a:lnTo>
                  <a:pt x="717237" y="47707"/>
                </a:lnTo>
                <a:lnTo>
                  <a:pt x="717237" y="152994"/>
                </a:lnTo>
                <a:lnTo>
                  <a:pt x="748038" y="152994"/>
                </a:lnTo>
                <a:lnTo>
                  <a:pt x="748038" y="47707"/>
                </a:lnTo>
                <a:close/>
              </a:path>
              <a:path w="1637664" h="155575">
                <a:moveTo>
                  <a:pt x="737689" y="0"/>
                </a:moveTo>
                <a:lnTo>
                  <a:pt x="727783" y="0"/>
                </a:lnTo>
                <a:lnTo>
                  <a:pt x="723546" y="1655"/>
                </a:lnTo>
                <a:lnTo>
                  <a:pt x="716566" y="8226"/>
                </a:lnTo>
                <a:lnTo>
                  <a:pt x="714829" y="12216"/>
                </a:lnTo>
                <a:lnTo>
                  <a:pt x="714829" y="21741"/>
                </a:lnTo>
                <a:lnTo>
                  <a:pt x="716536" y="25801"/>
                </a:lnTo>
                <a:lnTo>
                  <a:pt x="723363" y="32384"/>
                </a:lnTo>
                <a:lnTo>
                  <a:pt x="727569" y="34027"/>
                </a:lnTo>
                <a:lnTo>
                  <a:pt x="737506" y="34027"/>
                </a:lnTo>
                <a:lnTo>
                  <a:pt x="741712" y="32348"/>
                </a:lnTo>
                <a:lnTo>
                  <a:pt x="748692" y="25633"/>
                </a:lnTo>
                <a:lnTo>
                  <a:pt x="750460" y="21610"/>
                </a:lnTo>
                <a:lnTo>
                  <a:pt x="750460" y="12216"/>
                </a:lnTo>
                <a:lnTo>
                  <a:pt x="748722" y="8226"/>
                </a:lnTo>
                <a:lnTo>
                  <a:pt x="741895" y="1655"/>
                </a:lnTo>
                <a:lnTo>
                  <a:pt x="737689" y="0"/>
                </a:lnTo>
                <a:close/>
              </a:path>
              <a:path w="1637664" h="155575">
                <a:moveTo>
                  <a:pt x="808632" y="1417"/>
                </a:moveTo>
                <a:lnTo>
                  <a:pt x="777831" y="1417"/>
                </a:lnTo>
                <a:lnTo>
                  <a:pt x="777831" y="152995"/>
                </a:lnTo>
                <a:lnTo>
                  <a:pt x="808632" y="152995"/>
                </a:lnTo>
                <a:lnTo>
                  <a:pt x="808632" y="1417"/>
                </a:lnTo>
                <a:close/>
              </a:path>
              <a:path w="1637664" h="155575">
                <a:moveTo>
                  <a:pt x="869227" y="1417"/>
                </a:moveTo>
                <a:lnTo>
                  <a:pt x="838425" y="1417"/>
                </a:lnTo>
                <a:lnTo>
                  <a:pt x="838425" y="152995"/>
                </a:lnTo>
                <a:lnTo>
                  <a:pt x="869227" y="152995"/>
                </a:lnTo>
                <a:lnTo>
                  <a:pt x="869227" y="1417"/>
                </a:lnTo>
                <a:close/>
              </a:path>
              <a:path w="1637664" h="155575">
                <a:moveTo>
                  <a:pt x="929821" y="47707"/>
                </a:moveTo>
                <a:lnTo>
                  <a:pt x="899019" y="47707"/>
                </a:lnTo>
                <a:lnTo>
                  <a:pt x="899019" y="152994"/>
                </a:lnTo>
                <a:lnTo>
                  <a:pt x="929821" y="152994"/>
                </a:lnTo>
                <a:lnTo>
                  <a:pt x="929821" y="47707"/>
                </a:lnTo>
                <a:close/>
              </a:path>
              <a:path w="1637664" h="155575">
                <a:moveTo>
                  <a:pt x="919471" y="0"/>
                </a:moveTo>
                <a:lnTo>
                  <a:pt x="909535" y="0"/>
                </a:lnTo>
                <a:lnTo>
                  <a:pt x="905329" y="1655"/>
                </a:lnTo>
                <a:lnTo>
                  <a:pt x="898349" y="8226"/>
                </a:lnTo>
                <a:lnTo>
                  <a:pt x="896581" y="12216"/>
                </a:lnTo>
                <a:lnTo>
                  <a:pt x="896581" y="21741"/>
                </a:lnTo>
                <a:lnTo>
                  <a:pt x="898318" y="25801"/>
                </a:lnTo>
                <a:lnTo>
                  <a:pt x="905146" y="32384"/>
                </a:lnTo>
                <a:lnTo>
                  <a:pt x="909352" y="34027"/>
                </a:lnTo>
                <a:lnTo>
                  <a:pt x="919258" y="34027"/>
                </a:lnTo>
                <a:lnTo>
                  <a:pt x="923495" y="32348"/>
                </a:lnTo>
                <a:lnTo>
                  <a:pt x="930475" y="25633"/>
                </a:lnTo>
                <a:lnTo>
                  <a:pt x="932212" y="21610"/>
                </a:lnTo>
                <a:lnTo>
                  <a:pt x="932212" y="12216"/>
                </a:lnTo>
                <a:lnTo>
                  <a:pt x="930505" y="8226"/>
                </a:lnTo>
                <a:lnTo>
                  <a:pt x="923678" y="1655"/>
                </a:lnTo>
                <a:lnTo>
                  <a:pt x="919471" y="0"/>
                </a:lnTo>
                <a:close/>
              </a:path>
              <a:path w="1637664" h="155575">
                <a:moveTo>
                  <a:pt x="1007315" y="45101"/>
                </a:moveTo>
                <a:lnTo>
                  <a:pt x="962230" y="67718"/>
                </a:lnTo>
                <a:lnTo>
                  <a:pt x="952970" y="106435"/>
                </a:lnTo>
                <a:lnTo>
                  <a:pt x="955382" y="119204"/>
                </a:lnTo>
                <a:lnTo>
                  <a:pt x="987159" y="151517"/>
                </a:lnTo>
                <a:lnTo>
                  <a:pt x="1017768" y="154158"/>
                </a:lnTo>
                <a:lnTo>
                  <a:pt x="1028745" y="150438"/>
                </a:lnTo>
                <a:lnTo>
                  <a:pt x="1039781" y="143322"/>
                </a:lnTo>
                <a:lnTo>
                  <a:pt x="1051452" y="132084"/>
                </a:lnTo>
                <a:lnTo>
                  <a:pt x="1051851" y="131252"/>
                </a:lnTo>
                <a:lnTo>
                  <a:pt x="999390" y="131252"/>
                </a:lnTo>
                <a:lnTo>
                  <a:pt x="993873" y="128564"/>
                </a:lnTo>
                <a:lnTo>
                  <a:pt x="986101" y="117835"/>
                </a:lnTo>
                <a:lnTo>
                  <a:pt x="984150" y="110179"/>
                </a:lnTo>
                <a:lnTo>
                  <a:pt x="984156" y="99245"/>
                </a:lnTo>
                <a:lnTo>
                  <a:pt x="986869" y="82471"/>
                </a:lnTo>
                <a:lnTo>
                  <a:pt x="994517" y="72408"/>
                </a:lnTo>
                <a:lnTo>
                  <a:pt x="1007101" y="69055"/>
                </a:lnTo>
                <a:lnTo>
                  <a:pt x="1051769" y="69055"/>
                </a:lnTo>
                <a:lnTo>
                  <a:pt x="1043173" y="58376"/>
                </a:lnTo>
                <a:lnTo>
                  <a:pt x="1032770" y="51002"/>
                </a:lnTo>
                <a:lnTo>
                  <a:pt x="1020817" y="46576"/>
                </a:lnTo>
                <a:lnTo>
                  <a:pt x="1007315" y="45101"/>
                </a:lnTo>
                <a:close/>
              </a:path>
              <a:path w="1637664" h="155575">
                <a:moveTo>
                  <a:pt x="1051769" y="69055"/>
                </a:moveTo>
                <a:lnTo>
                  <a:pt x="1014234" y="69055"/>
                </a:lnTo>
                <a:lnTo>
                  <a:pt x="1019659" y="71734"/>
                </a:lnTo>
                <a:lnTo>
                  <a:pt x="1027157" y="82475"/>
                </a:lnTo>
                <a:lnTo>
                  <a:pt x="1029047" y="90117"/>
                </a:lnTo>
                <a:lnTo>
                  <a:pt x="1029032" y="110179"/>
                </a:lnTo>
                <a:lnTo>
                  <a:pt x="1027096" y="117835"/>
                </a:lnTo>
                <a:lnTo>
                  <a:pt x="1023225" y="123206"/>
                </a:lnTo>
                <a:lnTo>
                  <a:pt x="1019324" y="128564"/>
                </a:lnTo>
                <a:lnTo>
                  <a:pt x="1013746" y="131252"/>
                </a:lnTo>
                <a:lnTo>
                  <a:pt x="1051851" y="131252"/>
                </a:lnTo>
                <a:lnTo>
                  <a:pt x="1056407" y="121761"/>
                </a:lnTo>
                <a:lnTo>
                  <a:pt x="1059298" y="108911"/>
                </a:lnTo>
                <a:lnTo>
                  <a:pt x="1060088" y="92814"/>
                </a:lnTo>
                <a:lnTo>
                  <a:pt x="1057423" y="80580"/>
                </a:lnTo>
                <a:lnTo>
                  <a:pt x="1051887" y="69202"/>
                </a:lnTo>
                <a:lnTo>
                  <a:pt x="1051769" y="69055"/>
                </a:lnTo>
                <a:close/>
              </a:path>
              <a:path w="1637664" h="155575">
                <a:moveTo>
                  <a:pt x="1038709" y="1417"/>
                </a:moveTo>
                <a:lnTo>
                  <a:pt x="1003474" y="1417"/>
                </a:lnTo>
                <a:lnTo>
                  <a:pt x="995031" y="34826"/>
                </a:lnTo>
                <a:lnTo>
                  <a:pt x="1016764" y="34826"/>
                </a:lnTo>
                <a:lnTo>
                  <a:pt x="1038709" y="1417"/>
                </a:lnTo>
                <a:close/>
              </a:path>
              <a:path w="1637664" h="155575">
                <a:moveTo>
                  <a:pt x="1174802" y="1417"/>
                </a:moveTo>
                <a:lnTo>
                  <a:pt x="1143987" y="1417"/>
                </a:lnTo>
                <a:lnTo>
                  <a:pt x="1143987" y="152994"/>
                </a:lnTo>
                <a:lnTo>
                  <a:pt x="1174802" y="152994"/>
                </a:lnTo>
                <a:lnTo>
                  <a:pt x="1174802" y="1417"/>
                </a:lnTo>
                <a:close/>
              </a:path>
              <a:path w="1637664" h="155575">
                <a:moveTo>
                  <a:pt x="1286463" y="69854"/>
                </a:moveTo>
                <a:lnTo>
                  <a:pt x="1247741" y="69854"/>
                </a:lnTo>
                <a:lnTo>
                  <a:pt x="1252039" y="71164"/>
                </a:lnTo>
                <a:lnTo>
                  <a:pt x="1254690" y="73782"/>
                </a:lnTo>
                <a:lnTo>
                  <a:pt x="1257403" y="76401"/>
                </a:lnTo>
                <a:lnTo>
                  <a:pt x="1258744" y="80592"/>
                </a:lnTo>
                <a:lnTo>
                  <a:pt x="1258744" y="86355"/>
                </a:lnTo>
                <a:lnTo>
                  <a:pt x="1254128" y="89261"/>
                </a:lnTo>
                <a:lnTo>
                  <a:pt x="1240850" y="90271"/>
                </a:lnTo>
                <a:lnTo>
                  <a:pt x="1228674" y="92710"/>
                </a:lnTo>
                <a:lnTo>
                  <a:pt x="1217118" y="96953"/>
                </a:lnTo>
                <a:lnTo>
                  <a:pt x="1205699" y="103374"/>
                </a:lnTo>
                <a:lnTo>
                  <a:pt x="1199313" y="113810"/>
                </a:lnTo>
                <a:lnTo>
                  <a:pt x="1197270" y="128457"/>
                </a:lnTo>
                <a:lnTo>
                  <a:pt x="1200766" y="139409"/>
                </a:lnTo>
                <a:lnTo>
                  <a:pt x="1210995" y="150558"/>
                </a:lnTo>
                <a:lnTo>
                  <a:pt x="1221648" y="153847"/>
                </a:lnTo>
                <a:lnTo>
                  <a:pt x="1238555" y="154366"/>
                </a:lnTo>
                <a:lnTo>
                  <a:pt x="1250381" y="149563"/>
                </a:lnTo>
                <a:lnTo>
                  <a:pt x="1259933" y="140518"/>
                </a:lnTo>
                <a:lnTo>
                  <a:pt x="1289742" y="140518"/>
                </a:lnTo>
                <a:lnTo>
                  <a:pt x="1289720" y="133267"/>
                </a:lnTo>
                <a:lnTo>
                  <a:pt x="1235915" y="133267"/>
                </a:lnTo>
                <a:lnTo>
                  <a:pt x="1232867" y="132325"/>
                </a:lnTo>
                <a:lnTo>
                  <a:pt x="1230642" y="130445"/>
                </a:lnTo>
                <a:lnTo>
                  <a:pt x="1228447" y="128564"/>
                </a:lnTo>
                <a:lnTo>
                  <a:pt x="1227319" y="125955"/>
                </a:lnTo>
                <a:lnTo>
                  <a:pt x="1227319" y="117634"/>
                </a:lnTo>
                <a:lnTo>
                  <a:pt x="1229819" y="113979"/>
                </a:lnTo>
                <a:lnTo>
                  <a:pt x="1239755" y="109276"/>
                </a:lnTo>
                <a:lnTo>
                  <a:pt x="1247802" y="107966"/>
                </a:lnTo>
                <a:lnTo>
                  <a:pt x="1258927" y="107704"/>
                </a:lnTo>
                <a:lnTo>
                  <a:pt x="1289321" y="107704"/>
                </a:lnTo>
                <a:lnTo>
                  <a:pt x="1288831" y="76332"/>
                </a:lnTo>
                <a:lnTo>
                  <a:pt x="1286463" y="69854"/>
                </a:lnTo>
                <a:close/>
              </a:path>
              <a:path w="1637664" h="155575">
                <a:moveTo>
                  <a:pt x="1289742" y="140518"/>
                </a:moveTo>
                <a:lnTo>
                  <a:pt x="1259933" y="140518"/>
                </a:lnTo>
                <a:lnTo>
                  <a:pt x="1260878" y="146279"/>
                </a:lnTo>
                <a:lnTo>
                  <a:pt x="1261823" y="150446"/>
                </a:lnTo>
                <a:lnTo>
                  <a:pt x="1262768" y="152994"/>
                </a:lnTo>
                <a:lnTo>
                  <a:pt x="1292547" y="152994"/>
                </a:lnTo>
                <a:lnTo>
                  <a:pt x="1292547" y="151781"/>
                </a:lnTo>
                <a:lnTo>
                  <a:pt x="1290687" y="146816"/>
                </a:lnTo>
                <a:lnTo>
                  <a:pt x="1289742" y="141113"/>
                </a:lnTo>
                <a:lnTo>
                  <a:pt x="1289742" y="140518"/>
                </a:lnTo>
                <a:close/>
              </a:path>
              <a:path w="1637664" h="155575">
                <a:moveTo>
                  <a:pt x="1289321" y="107704"/>
                </a:moveTo>
                <a:lnTo>
                  <a:pt x="1258927" y="107704"/>
                </a:lnTo>
                <a:lnTo>
                  <a:pt x="1258927" y="121788"/>
                </a:lnTo>
                <a:lnTo>
                  <a:pt x="1257190" y="125717"/>
                </a:lnTo>
                <a:lnTo>
                  <a:pt x="1253715" y="128741"/>
                </a:lnTo>
                <a:lnTo>
                  <a:pt x="1250210" y="131755"/>
                </a:lnTo>
                <a:lnTo>
                  <a:pt x="1245577" y="133267"/>
                </a:lnTo>
                <a:lnTo>
                  <a:pt x="1289720" y="133267"/>
                </a:lnTo>
                <a:lnTo>
                  <a:pt x="1289321" y="107704"/>
                </a:lnTo>
                <a:close/>
              </a:path>
              <a:path w="1637664" h="155575">
                <a:moveTo>
                  <a:pt x="1233789" y="45936"/>
                </a:moveTo>
                <a:lnTo>
                  <a:pt x="1221145" y="48759"/>
                </a:lnTo>
                <a:lnTo>
                  <a:pt x="1209528" y="53580"/>
                </a:lnTo>
                <a:lnTo>
                  <a:pt x="1198942" y="60399"/>
                </a:lnTo>
                <a:lnTo>
                  <a:pt x="1217880" y="76518"/>
                </a:lnTo>
                <a:lnTo>
                  <a:pt x="1229916" y="71521"/>
                </a:lnTo>
                <a:lnTo>
                  <a:pt x="1241828" y="69854"/>
                </a:lnTo>
                <a:lnTo>
                  <a:pt x="1286463" y="69854"/>
                </a:lnTo>
                <a:lnTo>
                  <a:pt x="1284703" y="65040"/>
                </a:lnTo>
                <a:lnTo>
                  <a:pt x="1275789" y="53018"/>
                </a:lnTo>
                <a:lnTo>
                  <a:pt x="1266371" y="48717"/>
                </a:lnTo>
                <a:lnTo>
                  <a:pt x="1252771" y="46329"/>
                </a:lnTo>
                <a:lnTo>
                  <a:pt x="1233789" y="45936"/>
                </a:lnTo>
                <a:close/>
              </a:path>
              <a:path w="1637664" h="155575">
                <a:moveTo>
                  <a:pt x="1347715" y="1417"/>
                </a:moveTo>
                <a:lnTo>
                  <a:pt x="1316900" y="1417"/>
                </a:lnTo>
                <a:lnTo>
                  <a:pt x="1316900" y="152994"/>
                </a:lnTo>
                <a:lnTo>
                  <a:pt x="1347715" y="152994"/>
                </a:lnTo>
                <a:lnTo>
                  <a:pt x="1347715" y="123206"/>
                </a:lnTo>
                <a:lnTo>
                  <a:pt x="1358383" y="110715"/>
                </a:lnTo>
                <a:lnTo>
                  <a:pt x="1392094" y="110715"/>
                </a:lnTo>
                <a:lnTo>
                  <a:pt x="1378896" y="88974"/>
                </a:lnTo>
                <a:lnTo>
                  <a:pt x="1379068" y="88772"/>
                </a:lnTo>
                <a:lnTo>
                  <a:pt x="1347715" y="88772"/>
                </a:lnTo>
                <a:lnTo>
                  <a:pt x="1347715" y="1417"/>
                </a:lnTo>
                <a:close/>
              </a:path>
              <a:path w="1637664" h="155575">
                <a:moveTo>
                  <a:pt x="1392094" y="110715"/>
                </a:moveTo>
                <a:lnTo>
                  <a:pt x="1358383" y="110715"/>
                </a:lnTo>
                <a:lnTo>
                  <a:pt x="1383529" y="152994"/>
                </a:lnTo>
                <a:lnTo>
                  <a:pt x="1417758" y="152994"/>
                </a:lnTo>
                <a:lnTo>
                  <a:pt x="1392094" y="110715"/>
                </a:lnTo>
                <a:close/>
              </a:path>
              <a:path w="1637664" h="155575">
                <a:moveTo>
                  <a:pt x="1414131" y="47707"/>
                </a:moveTo>
                <a:lnTo>
                  <a:pt x="1380725" y="47707"/>
                </a:lnTo>
                <a:lnTo>
                  <a:pt x="1347715" y="88772"/>
                </a:lnTo>
                <a:lnTo>
                  <a:pt x="1379068" y="88772"/>
                </a:lnTo>
                <a:lnTo>
                  <a:pt x="1414131" y="47707"/>
                </a:lnTo>
                <a:close/>
              </a:path>
              <a:path w="1637664" h="155575">
                <a:moveTo>
                  <a:pt x="1478962" y="45101"/>
                </a:moveTo>
                <a:lnTo>
                  <a:pt x="1433865" y="67714"/>
                </a:lnTo>
                <a:lnTo>
                  <a:pt x="1424617" y="106439"/>
                </a:lnTo>
                <a:lnTo>
                  <a:pt x="1427030" y="119207"/>
                </a:lnTo>
                <a:lnTo>
                  <a:pt x="1458810" y="151517"/>
                </a:lnTo>
                <a:lnTo>
                  <a:pt x="1489420" y="154154"/>
                </a:lnTo>
                <a:lnTo>
                  <a:pt x="1500401" y="150432"/>
                </a:lnTo>
                <a:lnTo>
                  <a:pt x="1511434" y="143317"/>
                </a:lnTo>
                <a:lnTo>
                  <a:pt x="1523099" y="132084"/>
                </a:lnTo>
                <a:lnTo>
                  <a:pt x="1523499" y="131252"/>
                </a:lnTo>
                <a:lnTo>
                  <a:pt x="1471037" y="131252"/>
                </a:lnTo>
                <a:lnTo>
                  <a:pt x="1465551" y="128564"/>
                </a:lnTo>
                <a:lnTo>
                  <a:pt x="1457748" y="117835"/>
                </a:lnTo>
                <a:lnTo>
                  <a:pt x="1455797" y="110179"/>
                </a:lnTo>
                <a:lnTo>
                  <a:pt x="1455803" y="99245"/>
                </a:lnTo>
                <a:lnTo>
                  <a:pt x="1458516" y="82471"/>
                </a:lnTo>
                <a:lnTo>
                  <a:pt x="1466165" y="72408"/>
                </a:lnTo>
                <a:lnTo>
                  <a:pt x="1478749" y="69055"/>
                </a:lnTo>
                <a:lnTo>
                  <a:pt x="1523416" y="69055"/>
                </a:lnTo>
                <a:lnTo>
                  <a:pt x="1514820" y="58376"/>
                </a:lnTo>
                <a:lnTo>
                  <a:pt x="1504417" y="51002"/>
                </a:lnTo>
                <a:lnTo>
                  <a:pt x="1492465" y="46576"/>
                </a:lnTo>
                <a:lnTo>
                  <a:pt x="1478962" y="45101"/>
                </a:lnTo>
                <a:close/>
              </a:path>
              <a:path w="1637664" h="155575">
                <a:moveTo>
                  <a:pt x="1523416" y="69055"/>
                </a:moveTo>
                <a:lnTo>
                  <a:pt x="1485851" y="69055"/>
                </a:lnTo>
                <a:lnTo>
                  <a:pt x="1491307" y="71734"/>
                </a:lnTo>
                <a:lnTo>
                  <a:pt x="1498805" y="82475"/>
                </a:lnTo>
                <a:lnTo>
                  <a:pt x="1500694" y="90117"/>
                </a:lnTo>
                <a:lnTo>
                  <a:pt x="1500680" y="110179"/>
                </a:lnTo>
                <a:lnTo>
                  <a:pt x="1498744" y="117835"/>
                </a:lnTo>
                <a:lnTo>
                  <a:pt x="1494873" y="123206"/>
                </a:lnTo>
                <a:lnTo>
                  <a:pt x="1490971" y="128564"/>
                </a:lnTo>
                <a:lnTo>
                  <a:pt x="1485393" y="131252"/>
                </a:lnTo>
                <a:lnTo>
                  <a:pt x="1523499" y="131252"/>
                </a:lnTo>
                <a:lnTo>
                  <a:pt x="1528055" y="121761"/>
                </a:lnTo>
                <a:lnTo>
                  <a:pt x="1530946" y="108911"/>
                </a:lnTo>
                <a:lnTo>
                  <a:pt x="1531735" y="92814"/>
                </a:lnTo>
                <a:lnTo>
                  <a:pt x="1529070" y="80580"/>
                </a:lnTo>
                <a:lnTo>
                  <a:pt x="1523535" y="69202"/>
                </a:lnTo>
                <a:lnTo>
                  <a:pt x="1523416" y="69055"/>
                </a:lnTo>
                <a:close/>
              </a:path>
              <a:path w="1637664" h="155575">
                <a:moveTo>
                  <a:pt x="1559277" y="119978"/>
                </a:moveTo>
                <a:lnTo>
                  <a:pt x="1545804" y="140598"/>
                </a:lnTo>
                <a:lnTo>
                  <a:pt x="1555665" y="147237"/>
                </a:lnTo>
                <a:lnTo>
                  <a:pt x="1568352" y="152505"/>
                </a:lnTo>
                <a:lnTo>
                  <a:pt x="1579635" y="154526"/>
                </a:lnTo>
                <a:lnTo>
                  <a:pt x="1594469" y="155166"/>
                </a:lnTo>
                <a:lnTo>
                  <a:pt x="1607059" y="153669"/>
                </a:lnTo>
                <a:lnTo>
                  <a:pt x="1618690" y="149500"/>
                </a:lnTo>
                <a:lnTo>
                  <a:pt x="1630165" y="141922"/>
                </a:lnTo>
                <a:lnTo>
                  <a:pt x="1635723" y="131689"/>
                </a:lnTo>
                <a:lnTo>
                  <a:pt x="1582133" y="131689"/>
                </a:lnTo>
                <a:lnTo>
                  <a:pt x="1570133" y="127599"/>
                </a:lnTo>
                <a:lnTo>
                  <a:pt x="1559277" y="119978"/>
                </a:lnTo>
                <a:close/>
              </a:path>
              <a:path w="1637664" h="155575">
                <a:moveTo>
                  <a:pt x="1582901" y="45763"/>
                </a:moveTo>
                <a:lnTo>
                  <a:pt x="1570672" y="49012"/>
                </a:lnTo>
                <a:lnTo>
                  <a:pt x="1559934" y="55339"/>
                </a:lnTo>
                <a:lnTo>
                  <a:pt x="1552650" y="65509"/>
                </a:lnTo>
                <a:lnTo>
                  <a:pt x="1550230" y="78977"/>
                </a:lnTo>
                <a:lnTo>
                  <a:pt x="1552761" y="91105"/>
                </a:lnTo>
                <a:lnTo>
                  <a:pt x="1561081" y="101976"/>
                </a:lnTo>
                <a:lnTo>
                  <a:pt x="1571469" y="107498"/>
                </a:lnTo>
                <a:lnTo>
                  <a:pt x="1585642" y="111322"/>
                </a:lnTo>
                <a:lnTo>
                  <a:pt x="1595853" y="113336"/>
                </a:lnTo>
                <a:lnTo>
                  <a:pt x="1601949" y="114812"/>
                </a:lnTo>
                <a:lnTo>
                  <a:pt x="1603961" y="115753"/>
                </a:lnTo>
                <a:lnTo>
                  <a:pt x="1606643" y="117229"/>
                </a:lnTo>
                <a:lnTo>
                  <a:pt x="1607984" y="119441"/>
                </a:lnTo>
                <a:lnTo>
                  <a:pt x="1607825" y="124194"/>
                </a:lnTo>
                <a:lnTo>
                  <a:pt x="1601414" y="130267"/>
                </a:lnTo>
                <a:lnTo>
                  <a:pt x="1582133" y="131689"/>
                </a:lnTo>
                <a:lnTo>
                  <a:pt x="1635723" y="131689"/>
                </a:lnTo>
                <a:lnTo>
                  <a:pt x="1635842" y="131470"/>
                </a:lnTo>
                <a:lnTo>
                  <a:pt x="1637607" y="116496"/>
                </a:lnTo>
                <a:lnTo>
                  <a:pt x="1633579" y="104140"/>
                </a:lnTo>
                <a:lnTo>
                  <a:pt x="1624147" y="95004"/>
                </a:lnTo>
                <a:lnTo>
                  <a:pt x="1614195" y="90751"/>
                </a:lnTo>
                <a:lnTo>
                  <a:pt x="1599724" y="87367"/>
                </a:lnTo>
                <a:lnTo>
                  <a:pt x="1591159" y="85761"/>
                </a:lnTo>
                <a:lnTo>
                  <a:pt x="1585551" y="84249"/>
                </a:lnTo>
                <a:lnTo>
                  <a:pt x="1580308" y="81439"/>
                </a:lnTo>
                <a:lnTo>
                  <a:pt x="1578998" y="79187"/>
                </a:lnTo>
                <a:lnTo>
                  <a:pt x="1578998" y="70591"/>
                </a:lnTo>
                <a:lnTo>
                  <a:pt x="1583509" y="67842"/>
                </a:lnTo>
                <a:lnTo>
                  <a:pt x="1626948" y="67842"/>
                </a:lnTo>
                <a:lnTo>
                  <a:pt x="1634349" y="57579"/>
                </a:lnTo>
                <a:lnTo>
                  <a:pt x="1632854" y="56521"/>
                </a:lnTo>
                <a:lnTo>
                  <a:pt x="1623897" y="51538"/>
                </a:lnTo>
                <a:lnTo>
                  <a:pt x="1613144" y="48048"/>
                </a:lnTo>
                <a:lnTo>
                  <a:pt x="1599758" y="46105"/>
                </a:lnTo>
                <a:lnTo>
                  <a:pt x="1582901" y="45763"/>
                </a:lnTo>
                <a:close/>
              </a:path>
              <a:path w="1637664" h="155575">
                <a:moveTo>
                  <a:pt x="1626948" y="67842"/>
                </a:moveTo>
                <a:lnTo>
                  <a:pt x="1583509" y="67842"/>
                </a:lnTo>
                <a:lnTo>
                  <a:pt x="1596543" y="68004"/>
                </a:lnTo>
                <a:lnTo>
                  <a:pt x="1609005" y="70813"/>
                </a:lnTo>
                <a:lnTo>
                  <a:pt x="1620267" y="77105"/>
                </a:lnTo>
                <a:lnTo>
                  <a:pt x="1626948" y="6784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31118" y="1980213"/>
            <a:ext cx="1558925" cy="954405"/>
          </a:xfrm>
          <a:custGeom>
            <a:avLst/>
            <a:gdLst/>
            <a:ahLst/>
            <a:cxnLst/>
            <a:rect l="l" t="t" r="r" b="b"/>
            <a:pathLst>
              <a:path w="1558925" h="954405">
                <a:moveTo>
                  <a:pt x="548054" y="938783"/>
                </a:moveTo>
                <a:lnTo>
                  <a:pt x="446137" y="938783"/>
                </a:lnTo>
                <a:lnTo>
                  <a:pt x="455463" y="941831"/>
                </a:lnTo>
                <a:lnTo>
                  <a:pt x="470775" y="947927"/>
                </a:lnTo>
                <a:lnTo>
                  <a:pt x="480865" y="954023"/>
                </a:lnTo>
                <a:lnTo>
                  <a:pt x="508793" y="954023"/>
                </a:lnTo>
                <a:lnTo>
                  <a:pt x="525420" y="950975"/>
                </a:lnTo>
                <a:lnTo>
                  <a:pt x="533865" y="947927"/>
                </a:lnTo>
                <a:lnTo>
                  <a:pt x="542540" y="941831"/>
                </a:lnTo>
                <a:lnTo>
                  <a:pt x="548054" y="938783"/>
                </a:lnTo>
                <a:close/>
              </a:path>
              <a:path w="1558925" h="954405">
                <a:moveTo>
                  <a:pt x="446137" y="938783"/>
                </a:moveTo>
                <a:lnTo>
                  <a:pt x="412706" y="938783"/>
                </a:lnTo>
                <a:lnTo>
                  <a:pt x="416094" y="941831"/>
                </a:lnTo>
                <a:lnTo>
                  <a:pt x="418865" y="941831"/>
                </a:lnTo>
                <a:lnTo>
                  <a:pt x="422832" y="944879"/>
                </a:lnTo>
                <a:lnTo>
                  <a:pt x="437679" y="944879"/>
                </a:lnTo>
                <a:lnTo>
                  <a:pt x="441666" y="941831"/>
                </a:lnTo>
                <a:lnTo>
                  <a:pt x="446137" y="938783"/>
                </a:lnTo>
                <a:close/>
              </a:path>
              <a:path w="1558925" h="954405">
                <a:moveTo>
                  <a:pt x="124052" y="246887"/>
                </a:moveTo>
                <a:lnTo>
                  <a:pt x="117091" y="252983"/>
                </a:lnTo>
                <a:lnTo>
                  <a:pt x="114100" y="256031"/>
                </a:lnTo>
                <a:lnTo>
                  <a:pt x="113309" y="259079"/>
                </a:lnTo>
                <a:lnTo>
                  <a:pt x="112947" y="265175"/>
                </a:lnTo>
                <a:lnTo>
                  <a:pt x="111246" y="268223"/>
                </a:lnTo>
                <a:lnTo>
                  <a:pt x="106434" y="271271"/>
                </a:lnTo>
                <a:lnTo>
                  <a:pt x="96742" y="274319"/>
                </a:lnTo>
                <a:lnTo>
                  <a:pt x="93957" y="289559"/>
                </a:lnTo>
                <a:lnTo>
                  <a:pt x="98715" y="292607"/>
                </a:lnTo>
                <a:lnTo>
                  <a:pt x="109685" y="301751"/>
                </a:lnTo>
                <a:lnTo>
                  <a:pt x="117522" y="304799"/>
                </a:lnTo>
                <a:lnTo>
                  <a:pt x="122834" y="307847"/>
                </a:lnTo>
                <a:lnTo>
                  <a:pt x="126233" y="307847"/>
                </a:lnTo>
                <a:lnTo>
                  <a:pt x="128328" y="310895"/>
                </a:lnTo>
                <a:lnTo>
                  <a:pt x="129727" y="310895"/>
                </a:lnTo>
                <a:lnTo>
                  <a:pt x="131043" y="313943"/>
                </a:lnTo>
                <a:lnTo>
                  <a:pt x="132883" y="316991"/>
                </a:lnTo>
                <a:lnTo>
                  <a:pt x="135858" y="323087"/>
                </a:lnTo>
                <a:lnTo>
                  <a:pt x="140577" y="329183"/>
                </a:lnTo>
                <a:lnTo>
                  <a:pt x="136946" y="341375"/>
                </a:lnTo>
                <a:lnTo>
                  <a:pt x="135431" y="350519"/>
                </a:lnTo>
                <a:lnTo>
                  <a:pt x="125583" y="353567"/>
                </a:lnTo>
                <a:lnTo>
                  <a:pt x="123016" y="356615"/>
                </a:lnTo>
                <a:lnTo>
                  <a:pt x="118283" y="362711"/>
                </a:lnTo>
                <a:lnTo>
                  <a:pt x="107823" y="365759"/>
                </a:lnTo>
                <a:lnTo>
                  <a:pt x="100073" y="368807"/>
                </a:lnTo>
                <a:lnTo>
                  <a:pt x="94153" y="371855"/>
                </a:lnTo>
                <a:lnTo>
                  <a:pt x="89180" y="384047"/>
                </a:lnTo>
                <a:lnTo>
                  <a:pt x="88757" y="384047"/>
                </a:lnTo>
                <a:lnTo>
                  <a:pt x="88425" y="387095"/>
                </a:lnTo>
                <a:lnTo>
                  <a:pt x="86341" y="393191"/>
                </a:lnTo>
                <a:lnTo>
                  <a:pt x="86353" y="396239"/>
                </a:lnTo>
                <a:lnTo>
                  <a:pt x="87335" y="396239"/>
                </a:lnTo>
                <a:lnTo>
                  <a:pt x="88338" y="399287"/>
                </a:lnTo>
                <a:lnTo>
                  <a:pt x="87173" y="414527"/>
                </a:lnTo>
                <a:lnTo>
                  <a:pt x="84356" y="420623"/>
                </a:lnTo>
                <a:lnTo>
                  <a:pt x="81301" y="423671"/>
                </a:lnTo>
                <a:lnTo>
                  <a:pt x="79420" y="429767"/>
                </a:lnTo>
                <a:lnTo>
                  <a:pt x="82354" y="451103"/>
                </a:lnTo>
                <a:lnTo>
                  <a:pt x="86578" y="460247"/>
                </a:lnTo>
                <a:lnTo>
                  <a:pt x="94600" y="466343"/>
                </a:lnTo>
                <a:lnTo>
                  <a:pt x="89359" y="472439"/>
                </a:lnTo>
                <a:lnTo>
                  <a:pt x="88292" y="475487"/>
                </a:lnTo>
                <a:lnTo>
                  <a:pt x="90236" y="481583"/>
                </a:lnTo>
                <a:lnTo>
                  <a:pt x="92741" y="493775"/>
                </a:lnTo>
                <a:lnTo>
                  <a:pt x="90075" y="499871"/>
                </a:lnTo>
                <a:lnTo>
                  <a:pt x="83457" y="502919"/>
                </a:lnTo>
                <a:lnTo>
                  <a:pt x="48447" y="502919"/>
                </a:lnTo>
                <a:lnTo>
                  <a:pt x="37728" y="515111"/>
                </a:lnTo>
                <a:lnTo>
                  <a:pt x="26801" y="521207"/>
                </a:lnTo>
                <a:lnTo>
                  <a:pt x="16389" y="527303"/>
                </a:lnTo>
                <a:lnTo>
                  <a:pt x="7214" y="533399"/>
                </a:lnTo>
                <a:lnTo>
                  <a:pt x="0" y="542543"/>
                </a:lnTo>
                <a:lnTo>
                  <a:pt x="7769" y="554735"/>
                </a:lnTo>
                <a:lnTo>
                  <a:pt x="15199" y="557783"/>
                </a:lnTo>
                <a:lnTo>
                  <a:pt x="30083" y="557783"/>
                </a:lnTo>
                <a:lnTo>
                  <a:pt x="40771" y="560831"/>
                </a:lnTo>
                <a:lnTo>
                  <a:pt x="39971" y="573023"/>
                </a:lnTo>
                <a:lnTo>
                  <a:pt x="39781" y="585215"/>
                </a:lnTo>
                <a:lnTo>
                  <a:pt x="42042" y="594359"/>
                </a:lnTo>
                <a:lnTo>
                  <a:pt x="48596" y="603503"/>
                </a:lnTo>
                <a:lnTo>
                  <a:pt x="52963" y="615695"/>
                </a:lnTo>
                <a:lnTo>
                  <a:pt x="54182" y="621791"/>
                </a:lnTo>
                <a:lnTo>
                  <a:pt x="52851" y="624839"/>
                </a:lnTo>
                <a:lnTo>
                  <a:pt x="71923" y="649223"/>
                </a:lnTo>
                <a:lnTo>
                  <a:pt x="78124" y="658367"/>
                </a:lnTo>
                <a:lnTo>
                  <a:pt x="80923" y="667511"/>
                </a:lnTo>
                <a:lnTo>
                  <a:pt x="83583" y="676655"/>
                </a:lnTo>
                <a:lnTo>
                  <a:pt x="89365" y="682751"/>
                </a:lnTo>
                <a:lnTo>
                  <a:pt x="101538" y="688847"/>
                </a:lnTo>
                <a:lnTo>
                  <a:pt x="106444" y="691895"/>
                </a:lnTo>
                <a:lnTo>
                  <a:pt x="110283" y="697991"/>
                </a:lnTo>
                <a:lnTo>
                  <a:pt x="117888" y="707135"/>
                </a:lnTo>
                <a:lnTo>
                  <a:pt x="126254" y="716279"/>
                </a:lnTo>
                <a:lnTo>
                  <a:pt x="139824" y="725423"/>
                </a:lnTo>
                <a:lnTo>
                  <a:pt x="148431" y="731519"/>
                </a:lnTo>
                <a:lnTo>
                  <a:pt x="153299" y="737615"/>
                </a:lnTo>
                <a:lnTo>
                  <a:pt x="155654" y="740663"/>
                </a:lnTo>
                <a:lnTo>
                  <a:pt x="156720" y="746759"/>
                </a:lnTo>
                <a:lnTo>
                  <a:pt x="157719" y="752855"/>
                </a:lnTo>
                <a:lnTo>
                  <a:pt x="159877" y="755903"/>
                </a:lnTo>
                <a:lnTo>
                  <a:pt x="164419" y="765047"/>
                </a:lnTo>
                <a:lnTo>
                  <a:pt x="174444" y="774191"/>
                </a:lnTo>
                <a:lnTo>
                  <a:pt x="180698" y="777239"/>
                </a:lnTo>
                <a:lnTo>
                  <a:pt x="186114" y="780287"/>
                </a:lnTo>
                <a:lnTo>
                  <a:pt x="193624" y="780287"/>
                </a:lnTo>
                <a:lnTo>
                  <a:pt x="203561" y="786383"/>
                </a:lnTo>
                <a:lnTo>
                  <a:pt x="211525" y="795527"/>
                </a:lnTo>
                <a:lnTo>
                  <a:pt x="218710" y="807719"/>
                </a:lnTo>
                <a:lnTo>
                  <a:pt x="226309" y="816863"/>
                </a:lnTo>
                <a:lnTo>
                  <a:pt x="235516" y="826007"/>
                </a:lnTo>
                <a:lnTo>
                  <a:pt x="247524" y="835151"/>
                </a:lnTo>
                <a:lnTo>
                  <a:pt x="245677" y="844295"/>
                </a:lnTo>
                <a:lnTo>
                  <a:pt x="245590" y="850391"/>
                </a:lnTo>
                <a:lnTo>
                  <a:pt x="246682" y="853439"/>
                </a:lnTo>
                <a:lnTo>
                  <a:pt x="248370" y="853439"/>
                </a:lnTo>
                <a:lnTo>
                  <a:pt x="250072" y="856487"/>
                </a:lnTo>
                <a:lnTo>
                  <a:pt x="251207" y="865631"/>
                </a:lnTo>
                <a:lnTo>
                  <a:pt x="271293" y="865631"/>
                </a:lnTo>
                <a:lnTo>
                  <a:pt x="269405" y="871727"/>
                </a:lnTo>
                <a:lnTo>
                  <a:pt x="269623" y="874775"/>
                </a:lnTo>
                <a:lnTo>
                  <a:pt x="283514" y="880871"/>
                </a:lnTo>
                <a:lnTo>
                  <a:pt x="306377" y="886967"/>
                </a:lnTo>
                <a:lnTo>
                  <a:pt x="320837" y="890015"/>
                </a:lnTo>
                <a:lnTo>
                  <a:pt x="327537" y="899159"/>
                </a:lnTo>
                <a:lnTo>
                  <a:pt x="337192" y="911351"/>
                </a:lnTo>
                <a:lnTo>
                  <a:pt x="346708" y="920495"/>
                </a:lnTo>
                <a:lnTo>
                  <a:pt x="356082" y="926591"/>
                </a:lnTo>
                <a:lnTo>
                  <a:pt x="370365" y="929639"/>
                </a:lnTo>
                <a:lnTo>
                  <a:pt x="377081" y="932687"/>
                </a:lnTo>
                <a:lnTo>
                  <a:pt x="380689" y="941831"/>
                </a:lnTo>
                <a:lnTo>
                  <a:pt x="396817" y="938783"/>
                </a:lnTo>
                <a:lnTo>
                  <a:pt x="548054" y="938783"/>
                </a:lnTo>
                <a:lnTo>
                  <a:pt x="554973" y="935735"/>
                </a:lnTo>
                <a:lnTo>
                  <a:pt x="565585" y="929639"/>
                </a:lnTo>
                <a:lnTo>
                  <a:pt x="569984" y="923543"/>
                </a:lnTo>
                <a:lnTo>
                  <a:pt x="571292" y="914399"/>
                </a:lnTo>
                <a:lnTo>
                  <a:pt x="572629" y="911351"/>
                </a:lnTo>
                <a:lnTo>
                  <a:pt x="577115" y="908303"/>
                </a:lnTo>
                <a:lnTo>
                  <a:pt x="613118" y="908303"/>
                </a:lnTo>
                <a:lnTo>
                  <a:pt x="629689" y="905255"/>
                </a:lnTo>
                <a:lnTo>
                  <a:pt x="649945" y="905255"/>
                </a:lnTo>
                <a:lnTo>
                  <a:pt x="652424" y="902207"/>
                </a:lnTo>
                <a:lnTo>
                  <a:pt x="653616" y="899159"/>
                </a:lnTo>
                <a:lnTo>
                  <a:pt x="664854" y="890015"/>
                </a:lnTo>
                <a:lnTo>
                  <a:pt x="670974" y="890015"/>
                </a:lnTo>
                <a:lnTo>
                  <a:pt x="673952" y="883919"/>
                </a:lnTo>
                <a:lnTo>
                  <a:pt x="674772" y="880871"/>
                </a:lnTo>
                <a:lnTo>
                  <a:pt x="675857" y="874775"/>
                </a:lnTo>
                <a:lnTo>
                  <a:pt x="676619" y="871727"/>
                </a:lnTo>
                <a:lnTo>
                  <a:pt x="724475" y="871727"/>
                </a:lnTo>
                <a:lnTo>
                  <a:pt x="734095" y="868679"/>
                </a:lnTo>
                <a:lnTo>
                  <a:pt x="742954" y="865631"/>
                </a:lnTo>
                <a:lnTo>
                  <a:pt x="752813" y="859535"/>
                </a:lnTo>
                <a:lnTo>
                  <a:pt x="766015" y="850391"/>
                </a:lnTo>
                <a:lnTo>
                  <a:pt x="775048" y="844295"/>
                </a:lnTo>
                <a:lnTo>
                  <a:pt x="777040" y="832103"/>
                </a:lnTo>
                <a:lnTo>
                  <a:pt x="780352" y="826007"/>
                </a:lnTo>
                <a:lnTo>
                  <a:pt x="797903" y="822959"/>
                </a:lnTo>
                <a:lnTo>
                  <a:pt x="1057638" y="822959"/>
                </a:lnTo>
                <a:lnTo>
                  <a:pt x="1060352" y="819911"/>
                </a:lnTo>
                <a:lnTo>
                  <a:pt x="1064490" y="813815"/>
                </a:lnTo>
                <a:lnTo>
                  <a:pt x="1067788" y="807719"/>
                </a:lnTo>
                <a:lnTo>
                  <a:pt x="1070696" y="804671"/>
                </a:lnTo>
                <a:lnTo>
                  <a:pt x="1073666" y="798575"/>
                </a:lnTo>
                <a:lnTo>
                  <a:pt x="1077148" y="795527"/>
                </a:lnTo>
                <a:lnTo>
                  <a:pt x="1081592" y="792479"/>
                </a:lnTo>
                <a:lnTo>
                  <a:pt x="1142151" y="792479"/>
                </a:lnTo>
                <a:lnTo>
                  <a:pt x="1156881" y="789431"/>
                </a:lnTo>
                <a:lnTo>
                  <a:pt x="1167131" y="783335"/>
                </a:lnTo>
                <a:lnTo>
                  <a:pt x="1173095" y="771143"/>
                </a:lnTo>
                <a:lnTo>
                  <a:pt x="1183638" y="758951"/>
                </a:lnTo>
                <a:lnTo>
                  <a:pt x="1191925" y="749807"/>
                </a:lnTo>
                <a:lnTo>
                  <a:pt x="1197200" y="740663"/>
                </a:lnTo>
                <a:lnTo>
                  <a:pt x="1198708" y="731519"/>
                </a:lnTo>
                <a:lnTo>
                  <a:pt x="1194333" y="716279"/>
                </a:lnTo>
                <a:lnTo>
                  <a:pt x="1193482" y="707135"/>
                </a:lnTo>
                <a:lnTo>
                  <a:pt x="1194762" y="701039"/>
                </a:lnTo>
                <a:lnTo>
                  <a:pt x="1196783" y="691895"/>
                </a:lnTo>
                <a:lnTo>
                  <a:pt x="1198152" y="676655"/>
                </a:lnTo>
                <a:lnTo>
                  <a:pt x="1211743" y="670559"/>
                </a:lnTo>
                <a:lnTo>
                  <a:pt x="1221756" y="667511"/>
                </a:lnTo>
                <a:lnTo>
                  <a:pt x="1227959" y="661415"/>
                </a:lnTo>
                <a:lnTo>
                  <a:pt x="1231842" y="655319"/>
                </a:lnTo>
                <a:lnTo>
                  <a:pt x="1233662" y="655319"/>
                </a:lnTo>
                <a:lnTo>
                  <a:pt x="1241881" y="649223"/>
                </a:lnTo>
                <a:lnTo>
                  <a:pt x="1246490" y="637031"/>
                </a:lnTo>
                <a:lnTo>
                  <a:pt x="1247771" y="630935"/>
                </a:lnTo>
                <a:lnTo>
                  <a:pt x="1249206" y="621791"/>
                </a:lnTo>
                <a:lnTo>
                  <a:pt x="1249850" y="612647"/>
                </a:lnTo>
                <a:lnTo>
                  <a:pt x="1250148" y="609599"/>
                </a:lnTo>
                <a:lnTo>
                  <a:pt x="1250544" y="606551"/>
                </a:lnTo>
                <a:lnTo>
                  <a:pt x="1253407" y="606551"/>
                </a:lnTo>
                <a:lnTo>
                  <a:pt x="1256762" y="600455"/>
                </a:lnTo>
                <a:lnTo>
                  <a:pt x="1261993" y="594359"/>
                </a:lnTo>
                <a:lnTo>
                  <a:pt x="1286100" y="545591"/>
                </a:lnTo>
                <a:lnTo>
                  <a:pt x="1288664" y="530351"/>
                </a:lnTo>
                <a:lnTo>
                  <a:pt x="1289395" y="524255"/>
                </a:lnTo>
                <a:lnTo>
                  <a:pt x="1293497" y="515111"/>
                </a:lnTo>
                <a:lnTo>
                  <a:pt x="1306678" y="505967"/>
                </a:lnTo>
                <a:lnTo>
                  <a:pt x="1316059" y="493775"/>
                </a:lnTo>
                <a:lnTo>
                  <a:pt x="1322543" y="487679"/>
                </a:lnTo>
                <a:lnTo>
                  <a:pt x="1327032" y="475487"/>
                </a:lnTo>
                <a:lnTo>
                  <a:pt x="1330429" y="463295"/>
                </a:lnTo>
                <a:lnTo>
                  <a:pt x="1332058" y="457199"/>
                </a:lnTo>
                <a:lnTo>
                  <a:pt x="1332332" y="457199"/>
                </a:lnTo>
                <a:lnTo>
                  <a:pt x="1337041" y="438911"/>
                </a:lnTo>
                <a:lnTo>
                  <a:pt x="1343097" y="426719"/>
                </a:lnTo>
                <a:lnTo>
                  <a:pt x="1349761" y="420623"/>
                </a:lnTo>
                <a:lnTo>
                  <a:pt x="1356290" y="414527"/>
                </a:lnTo>
                <a:lnTo>
                  <a:pt x="1361943" y="411479"/>
                </a:lnTo>
                <a:lnTo>
                  <a:pt x="1365979" y="408431"/>
                </a:lnTo>
                <a:lnTo>
                  <a:pt x="1367657" y="402335"/>
                </a:lnTo>
                <a:lnTo>
                  <a:pt x="1366718" y="396239"/>
                </a:lnTo>
                <a:lnTo>
                  <a:pt x="1364786" y="387095"/>
                </a:lnTo>
                <a:lnTo>
                  <a:pt x="1363202" y="377951"/>
                </a:lnTo>
                <a:lnTo>
                  <a:pt x="1387184" y="344423"/>
                </a:lnTo>
                <a:lnTo>
                  <a:pt x="1400827" y="341375"/>
                </a:lnTo>
                <a:lnTo>
                  <a:pt x="1404960" y="341375"/>
                </a:lnTo>
                <a:lnTo>
                  <a:pt x="1407541" y="338327"/>
                </a:lnTo>
                <a:lnTo>
                  <a:pt x="1408545" y="332231"/>
                </a:lnTo>
                <a:lnTo>
                  <a:pt x="1406704" y="329183"/>
                </a:lnTo>
                <a:lnTo>
                  <a:pt x="1407313" y="320039"/>
                </a:lnTo>
                <a:lnTo>
                  <a:pt x="1416316" y="307847"/>
                </a:lnTo>
                <a:lnTo>
                  <a:pt x="1422769" y="298703"/>
                </a:lnTo>
                <a:lnTo>
                  <a:pt x="1427501" y="292607"/>
                </a:lnTo>
                <a:lnTo>
                  <a:pt x="1431340" y="289559"/>
                </a:lnTo>
                <a:lnTo>
                  <a:pt x="1445792" y="289559"/>
                </a:lnTo>
                <a:lnTo>
                  <a:pt x="1454350" y="286511"/>
                </a:lnTo>
                <a:lnTo>
                  <a:pt x="162763" y="286511"/>
                </a:lnTo>
                <a:lnTo>
                  <a:pt x="158709" y="277367"/>
                </a:lnTo>
                <a:lnTo>
                  <a:pt x="153076" y="277367"/>
                </a:lnTo>
                <a:lnTo>
                  <a:pt x="148361" y="274319"/>
                </a:lnTo>
                <a:lnTo>
                  <a:pt x="143850" y="256031"/>
                </a:lnTo>
                <a:lnTo>
                  <a:pt x="133936" y="249935"/>
                </a:lnTo>
                <a:lnTo>
                  <a:pt x="124052" y="246887"/>
                </a:lnTo>
                <a:close/>
              </a:path>
              <a:path w="1558925" h="954405">
                <a:moveTo>
                  <a:pt x="613118" y="908303"/>
                </a:moveTo>
                <a:lnTo>
                  <a:pt x="591206" y="908303"/>
                </a:lnTo>
                <a:lnTo>
                  <a:pt x="602172" y="911351"/>
                </a:lnTo>
                <a:lnTo>
                  <a:pt x="613118" y="908303"/>
                </a:lnTo>
                <a:close/>
              </a:path>
              <a:path w="1558925" h="954405">
                <a:moveTo>
                  <a:pt x="724475" y="871727"/>
                </a:moveTo>
                <a:lnTo>
                  <a:pt x="676619" y="871727"/>
                </a:lnTo>
                <a:lnTo>
                  <a:pt x="683465" y="877823"/>
                </a:lnTo>
                <a:lnTo>
                  <a:pt x="685239" y="880871"/>
                </a:lnTo>
                <a:lnTo>
                  <a:pt x="705519" y="880871"/>
                </a:lnTo>
                <a:lnTo>
                  <a:pt x="712337" y="877823"/>
                </a:lnTo>
                <a:lnTo>
                  <a:pt x="724475" y="871727"/>
                </a:lnTo>
                <a:close/>
              </a:path>
              <a:path w="1558925" h="954405">
                <a:moveTo>
                  <a:pt x="1057638" y="822959"/>
                </a:moveTo>
                <a:lnTo>
                  <a:pt x="878755" y="822959"/>
                </a:lnTo>
                <a:lnTo>
                  <a:pt x="885142" y="826007"/>
                </a:lnTo>
                <a:lnTo>
                  <a:pt x="886101" y="829055"/>
                </a:lnTo>
                <a:lnTo>
                  <a:pt x="1004328" y="829055"/>
                </a:lnTo>
                <a:lnTo>
                  <a:pt x="1018132" y="835151"/>
                </a:lnTo>
                <a:lnTo>
                  <a:pt x="1027140" y="838199"/>
                </a:lnTo>
                <a:lnTo>
                  <a:pt x="1038392" y="841247"/>
                </a:lnTo>
                <a:lnTo>
                  <a:pt x="1047754" y="832103"/>
                </a:lnTo>
                <a:lnTo>
                  <a:pt x="1054924" y="826007"/>
                </a:lnTo>
                <a:lnTo>
                  <a:pt x="1057638" y="822959"/>
                </a:lnTo>
                <a:close/>
              </a:path>
              <a:path w="1558925" h="954405">
                <a:moveTo>
                  <a:pt x="1004328" y="829055"/>
                </a:moveTo>
                <a:lnTo>
                  <a:pt x="913896" y="829055"/>
                </a:lnTo>
                <a:lnTo>
                  <a:pt x="928282" y="832103"/>
                </a:lnTo>
                <a:lnTo>
                  <a:pt x="942006" y="838199"/>
                </a:lnTo>
                <a:lnTo>
                  <a:pt x="953297" y="838199"/>
                </a:lnTo>
                <a:lnTo>
                  <a:pt x="963465" y="835151"/>
                </a:lnTo>
                <a:lnTo>
                  <a:pt x="994747" y="835151"/>
                </a:lnTo>
                <a:lnTo>
                  <a:pt x="1004328" y="829055"/>
                </a:lnTo>
                <a:close/>
              </a:path>
              <a:path w="1558925" h="954405">
                <a:moveTo>
                  <a:pt x="878755" y="822959"/>
                </a:moveTo>
                <a:lnTo>
                  <a:pt x="797903" y="822959"/>
                </a:lnTo>
                <a:lnTo>
                  <a:pt x="810757" y="826007"/>
                </a:lnTo>
                <a:lnTo>
                  <a:pt x="819731" y="826007"/>
                </a:lnTo>
                <a:lnTo>
                  <a:pt x="825640" y="829055"/>
                </a:lnTo>
                <a:lnTo>
                  <a:pt x="829302" y="829055"/>
                </a:lnTo>
                <a:lnTo>
                  <a:pt x="831533" y="832103"/>
                </a:lnTo>
                <a:lnTo>
                  <a:pt x="833149" y="832103"/>
                </a:lnTo>
                <a:lnTo>
                  <a:pt x="834965" y="835151"/>
                </a:lnTo>
                <a:lnTo>
                  <a:pt x="842468" y="835151"/>
                </a:lnTo>
                <a:lnTo>
                  <a:pt x="856574" y="829055"/>
                </a:lnTo>
                <a:lnTo>
                  <a:pt x="868722" y="826007"/>
                </a:lnTo>
                <a:lnTo>
                  <a:pt x="878755" y="822959"/>
                </a:lnTo>
                <a:close/>
              </a:path>
              <a:path w="1558925" h="954405">
                <a:moveTo>
                  <a:pt x="901467" y="829055"/>
                </a:moveTo>
                <a:lnTo>
                  <a:pt x="889321" y="829055"/>
                </a:lnTo>
                <a:lnTo>
                  <a:pt x="900467" y="832103"/>
                </a:lnTo>
                <a:lnTo>
                  <a:pt x="901467" y="829055"/>
                </a:lnTo>
                <a:close/>
              </a:path>
              <a:path w="1558925" h="954405">
                <a:moveTo>
                  <a:pt x="1142151" y="792479"/>
                </a:moveTo>
                <a:lnTo>
                  <a:pt x="1118006" y="792479"/>
                </a:lnTo>
                <a:lnTo>
                  <a:pt x="1134401" y="795527"/>
                </a:lnTo>
                <a:lnTo>
                  <a:pt x="1142151" y="792479"/>
                </a:lnTo>
                <a:close/>
              </a:path>
              <a:path w="1558925" h="954405">
                <a:moveTo>
                  <a:pt x="74103" y="499871"/>
                </a:moveTo>
                <a:lnTo>
                  <a:pt x="59008" y="502919"/>
                </a:lnTo>
                <a:lnTo>
                  <a:pt x="83457" y="502919"/>
                </a:lnTo>
                <a:lnTo>
                  <a:pt x="74103" y="499871"/>
                </a:lnTo>
                <a:close/>
              </a:path>
              <a:path w="1558925" h="954405">
                <a:moveTo>
                  <a:pt x="198175" y="274319"/>
                </a:moveTo>
                <a:lnTo>
                  <a:pt x="176931" y="274319"/>
                </a:lnTo>
                <a:lnTo>
                  <a:pt x="169405" y="277367"/>
                </a:lnTo>
                <a:lnTo>
                  <a:pt x="167873" y="280415"/>
                </a:lnTo>
                <a:lnTo>
                  <a:pt x="162763" y="286511"/>
                </a:lnTo>
                <a:lnTo>
                  <a:pt x="1454350" y="286511"/>
                </a:lnTo>
                <a:lnTo>
                  <a:pt x="1462342" y="280415"/>
                </a:lnTo>
                <a:lnTo>
                  <a:pt x="1461943" y="277367"/>
                </a:lnTo>
                <a:lnTo>
                  <a:pt x="211394" y="277367"/>
                </a:lnTo>
                <a:lnTo>
                  <a:pt x="198175" y="274319"/>
                </a:lnTo>
                <a:close/>
              </a:path>
              <a:path w="1558925" h="954405">
                <a:moveTo>
                  <a:pt x="276203" y="170687"/>
                </a:moveTo>
                <a:lnTo>
                  <a:pt x="267018" y="170687"/>
                </a:lnTo>
                <a:lnTo>
                  <a:pt x="258565" y="176783"/>
                </a:lnTo>
                <a:lnTo>
                  <a:pt x="251366" y="185927"/>
                </a:lnTo>
                <a:lnTo>
                  <a:pt x="246332" y="204215"/>
                </a:lnTo>
                <a:lnTo>
                  <a:pt x="242975" y="213359"/>
                </a:lnTo>
                <a:lnTo>
                  <a:pt x="236966" y="219455"/>
                </a:lnTo>
                <a:lnTo>
                  <a:pt x="231460" y="228599"/>
                </a:lnTo>
                <a:lnTo>
                  <a:pt x="230431" y="231647"/>
                </a:lnTo>
                <a:lnTo>
                  <a:pt x="231419" y="268223"/>
                </a:lnTo>
                <a:lnTo>
                  <a:pt x="230552" y="271271"/>
                </a:lnTo>
                <a:lnTo>
                  <a:pt x="230987" y="274319"/>
                </a:lnTo>
                <a:lnTo>
                  <a:pt x="225469" y="274319"/>
                </a:lnTo>
                <a:lnTo>
                  <a:pt x="211394" y="277367"/>
                </a:lnTo>
                <a:lnTo>
                  <a:pt x="1461943" y="277367"/>
                </a:lnTo>
                <a:lnTo>
                  <a:pt x="1461146" y="271271"/>
                </a:lnTo>
                <a:lnTo>
                  <a:pt x="523024" y="271271"/>
                </a:lnTo>
                <a:lnTo>
                  <a:pt x="457519" y="265175"/>
                </a:lnTo>
                <a:lnTo>
                  <a:pt x="406316" y="265175"/>
                </a:lnTo>
                <a:lnTo>
                  <a:pt x="395167" y="262127"/>
                </a:lnTo>
                <a:lnTo>
                  <a:pt x="383341" y="259079"/>
                </a:lnTo>
                <a:lnTo>
                  <a:pt x="370010" y="252983"/>
                </a:lnTo>
                <a:lnTo>
                  <a:pt x="358840" y="246887"/>
                </a:lnTo>
                <a:lnTo>
                  <a:pt x="358161" y="246887"/>
                </a:lnTo>
                <a:lnTo>
                  <a:pt x="357234" y="243839"/>
                </a:lnTo>
                <a:lnTo>
                  <a:pt x="356554" y="243839"/>
                </a:lnTo>
                <a:lnTo>
                  <a:pt x="346993" y="237743"/>
                </a:lnTo>
                <a:lnTo>
                  <a:pt x="339925" y="225551"/>
                </a:lnTo>
                <a:lnTo>
                  <a:pt x="309810" y="192023"/>
                </a:lnTo>
                <a:lnTo>
                  <a:pt x="302923" y="182879"/>
                </a:lnTo>
                <a:lnTo>
                  <a:pt x="294677" y="176783"/>
                </a:lnTo>
                <a:lnTo>
                  <a:pt x="285597" y="173735"/>
                </a:lnTo>
                <a:lnTo>
                  <a:pt x="276203" y="170687"/>
                </a:lnTo>
                <a:close/>
              </a:path>
              <a:path w="1558925" h="954405">
                <a:moveTo>
                  <a:pt x="756357" y="158495"/>
                </a:moveTo>
                <a:lnTo>
                  <a:pt x="747114" y="158495"/>
                </a:lnTo>
                <a:lnTo>
                  <a:pt x="743329" y="161543"/>
                </a:lnTo>
                <a:lnTo>
                  <a:pt x="739091" y="161543"/>
                </a:lnTo>
                <a:lnTo>
                  <a:pt x="733639" y="164591"/>
                </a:lnTo>
                <a:lnTo>
                  <a:pt x="726216" y="167639"/>
                </a:lnTo>
                <a:lnTo>
                  <a:pt x="716063" y="170687"/>
                </a:lnTo>
                <a:lnTo>
                  <a:pt x="682697" y="170687"/>
                </a:lnTo>
                <a:lnTo>
                  <a:pt x="667287" y="173735"/>
                </a:lnTo>
                <a:lnTo>
                  <a:pt x="655570" y="173735"/>
                </a:lnTo>
                <a:lnTo>
                  <a:pt x="646928" y="176783"/>
                </a:lnTo>
                <a:lnTo>
                  <a:pt x="640743" y="179831"/>
                </a:lnTo>
                <a:lnTo>
                  <a:pt x="636396" y="182879"/>
                </a:lnTo>
                <a:lnTo>
                  <a:pt x="633269" y="182879"/>
                </a:lnTo>
                <a:lnTo>
                  <a:pt x="628197" y="188975"/>
                </a:lnTo>
                <a:lnTo>
                  <a:pt x="625016" y="192023"/>
                </a:lnTo>
                <a:lnTo>
                  <a:pt x="620579" y="195071"/>
                </a:lnTo>
                <a:lnTo>
                  <a:pt x="614270" y="198119"/>
                </a:lnTo>
                <a:lnTo>
                  <a:pt x="613351" y="210311"/>
                </a:lnTo>
                <a:lnTo>
                  <a:pt x="614538" y="222503"/>
                </a:lnTo>
                <a:lnTo>
                  <a:pt x="622867" y="234695"/>
                </a:lnTo>
                <a:lnTo>
                  <a:pt x="628123" y="243839"/>
                </a:lnTo>
                <a:lnTo>
                  <a:pt x="614674" y="249935"/>
                </a:lnTo>
                <a:lnTo>
                  <a:pt x="605285" y="256031"/>
                </a:lnTo>
                <a:lnTo>
                  <a:pt x="597448" y="262127"/>
                </a:lnTo>
                <a:lnTo>
                  <a:pt x="588655" y="265175"/>
                </a:lnTo>
                <a:lnTo>
                  <a:pt x="576396" y="268223"/>
                </a:lnTo>
                <a:lnTo>
                  <a:pt x="1467396" y="268223"/>
                </a:lnTo>
                <a:lnTo>
                  <a:pt x="1474377" y="271271"/>
                </a:lnTo>
                <a:lnTo>
                  <a:pt x="1482233" y="277367"/>
                </a:lnTo>
                <a:lnTo>
                  <a:pt x="1502738" y="277367"/>
                </a:lnTo>
                <a:lnTo>
                  <a:pt x="1537684" y="249935"/>
                </a:lnTo>
                <a:lnTo>
                  <a:pt x="1540428" y="231647"/>
                </a:lnTo>
                <a:lnTo>
                  <a:pt x="1552669" y="225551"/>
                </a:lnTo>
                <a:lnTo>
                  <a:pt x="1558341" y="213359"/>
                </a:lnTo>
                <a:lnTo>
                  <a:pt x="1558085" y="201167"/>
                </a:lnTo>
                <a:lnTo>
                  <a:pt x="1555107" y="201167"/>
                </a:lnTo>
                <a:lnTo>
                  <a:pt x="1553477" y="198119"/>
                </a:lnTo>
                <a:lnTo>
                  <a:pt x="1553726" y="182879"/>
                </a:lnTo>
                <a:lnTo>
                  <a:pt x="1551310" y="170687"/>
                </a:lnTo>
                <a:lnTo>
                  <a:pt x="1549133" y="167639"/>
                </a:lnTo>
                <a:lnTo>
                  <a:pt x="772890" y="167639"/>
                </a:lnTo>
                <a:lnTo>
                  <a:pt x="763333" y="161543"/>
                </a:lnTo>
                <a:lnTo>
                  <a:pt x="756357" y="158495"/>
                </a:lnTo>
                <a:close/>
              </a:path>
              <a:path w="1558925" h="954405">
                <a:moveTo>
                  <a:pt x="1460748" y="268223"/>
                </a:moveTo>
                <a:lnTo>
                  <a:pt x="547151" y="268223"/>
                </a:lnTo>
                <a:lnTo>
                  <a:pt x="541256" y="271271"/>
                </a:lnTo>
                <a:lnTo>
                  <a:pt x="1461146" y="271271"/>
                </a:lnTo>
                <a:lnTo>
                  <a:pt x="1460748" y="268223"/>
                </a:lnTo>
                <a:close/>
              </a:path>
              <a:path w="1558925" h="954405">
                <a:moveTo>
                  <a:pt x="828933" y="109727"/>
                </a:moveTo>
                <a:lnTo>
                  <a:pt x="819482" y="109727"/>
                </a:lnTo>
                <a:lnTo>
                  <a:pt x="812875" y="112775"/>
                </a:lnTo>
                <a:lnTo>
                  <a:pt x="809101" y="115823"/>
                </a:lnTo>
                <a:lnTo>
                  <a:pt x="798046" y="124967"/>
                </a:lnTo>
                <a:lnTo>
                  <a:pt x="791464" y="134111"/>
                </a:lnTo>
                <a:lnTo>
                  <a:pt x="786792" y="149351"/>
                </a:lnTo>
                <a:lnTo>
                  <a:pt x="783586" y="155447"/>
                </a:lnTo>
                <a:lnTo>
                  <a:pt x="781220" y="161543"/>
                </a:lnTo>
                <a:lnTo>
                  <a:pt x="779067" y="161543"/>
                </a:lnTo>
                <a:lnTo>
                  <a:pt x="776499" y="164591"/>
                </a:lnTo>
                <a:lnTo>
                  <a:pt x="772890" y="167639"/>
                </a:lnTo>
                <a:lnTo>
                  <a:pt x="1549133" y="167639"/>
                </a:lnTo>
                <a:lnTo>
                  <a:pt x="1544780" y="161543"/>
                </a:lnTo>
                <a:lnTo>
                  <a:pt x="1535216" y="158495"/>
                </a:lnTo>
                <a:lnTo>
                  <a:pt x="1523697" y="155447"/>
                </a:lnTo>
                <a:lnTo>
                  <a:pt x="1499118" y="155447"/>
                </a:lnTo>
                <a:lnTo>
                  <a:pt x="1494953" y="143255"/>
                </a:lnTo>
                <a:lnTo>
                  <a:pt x="891066" y="143255"/>
                </a:lnTo>
                <a:lnTo>
                  <a:pt x="839614" y="124967"/>
                </a:lnTo>
                <a:lnTo>
                  <a:pt x="830363" y="118871"/>
                </a:lnTo>
                <a:lnTo>
                  <a:pt x="828933" y="109727"/>
                </a:lnTo>
                <a:close/>
              </a:path>
              <a:path w="1558925" h="954405">
                <a:moveTo>
                  <a:pt x="1438533" y="106679"/>
                </a:moveTo>
                <a:lnTo>
                  <a:pt x="955294" y="106679"/>
                </a:lnTo>
                <a:lnTo>
                  <a:pt x="930554" y="118871"/>
                </a:lnTo>
                <a:lnTo>
                  <a:pt x="921798" y="124967"/>
                </a:lnTo>
                <a:lnTo>
                  <a:pt x="916399" y="134111"/>
                </a:lnTo>
                <a:lnTo>
                  <a:pt x="901740" y="140207"/>
                </a:lnTo>
                <a:lnTo>
                  <a:pt x="891066" y="143255"/>
                </a:lnTo>
                <a:lnTo>
                  <a:pt x="1494953" y="143255"/>
                </a:lnTo>
                <a:lnTo>
                  <a:pt x="1493912" y="140207"/>
                </a:lnTo>
                <a:lnTo>
                  <a:pt x="1491199" y="131063"/>
                </a:lnTo>
                <a:lnTo>
                  <a:pt x="1486751" y="124967"/>
                </a:lnTo>
                <a:lnTo>
                  <a:pt x="1472500" y="115823"/>
                </a:lnTo>
                <a:lnTo>
                  <a:pt x="1463537" y="112775"/>
                </a:lnTo>
                <a:lnTo>
                  <a:pt x="1443928" y="112775"/>
                </a:lnTo>
                <a:lnTo>
                  <a:pt x="1438533" y="106679"/>
                </a:lnTo>
                <a:close/>
              </a:path>
              <a:path w="1558925" h="954405">
                <a:moveTo>
                  <a:pt x="1438533" y="106679"/>
                </a:moveTo>
                <a:lnTo>
                  <a:pt x="1443928" y="112775"/>
                </a:lnTo>
                <a:lnTo>
                  <a:pt x="1439558" y="107077"/>
                </a:lnTo>
                <a:lnTo>
                  <a:pt x="1438533" y="106679"/>
                </a:lnTo>
                <a:close/>
              </a:path>
              <a:path w="1558925" h="954405">
                <a:moveTo>
                  <a:pt x="1439558" y="107077"/>
                </a:moveTo>
                <a:lnTo>
                  <a:pt x="1443928" y="112775"/>
                </a:lnTo>
                <a:lnTo>
                  <a:pt x="1463537" y="112775"/>
                </a:lnTo>
                <a:lnTo>
                  <a:pt x="1457446" y="109727"/>
                </a:lnTo>
                <a:lnTo>
                  <a:pt x="1446382" y="109727"/>
                </a:lnTo>
                <a:lnTo>
                  <a:pt x="1439558" y="107077"/>
                </a:lnTo>
                <a:close/>
              </a:path>
              <a:path w="1558925" h="954405">
                <a:moveTo>
                  <a:pt x="1451356" y="106679"/>
                </a:moveTo>
                <a:lnTo>
                  <a:pt x="1446382" y="109727"/>
                </a:lnTo>
                <a:lnTo>
                  <a:pt x="1457446" y="109727"/>
                </a:lnTo>
                <a:lnTo>
                  <a:pt x="1451356" y="106679"/>
                </a:lnTo>
                <a:close/>
              </a:path>
              <a:path w="1558925" h="954405">
                <a:moveTo>
                  <a:pt x="1090804" y="0"/>
                </a:moveTo>
                <a:lnTo>
                  <a:pt x="1073952" y="0"/>
                </a:lnTo>
                <a:lnTo>
                  <a:pt x="1065493" y="3047"/>
                </a:lnTo>
                <a:lnTo>
                  <a:pt x="1055518" y="9143"/>
                </a:lnTo>
                <a:lnTo>
                  <a:pt x="1042909" y="12191"/>
                </a:lnTo>
                <a:lnTo>
                  <a:pt x="1035652" y="12191"/>
                </a:lnTo>
                <a:lnTo>
                  <a:pt x="1033649" y="15239"/>
                </a:lnTo>
                <a:lnTo>
                  <a:pt x="1020482" y="15239"/>
                </a:lnTo>
                <a:lnTo>
                  <a:pt x="1012837" y="21335"/>
                </a:lnTo>
                <a:lnTo>
                  <a:pt x="1009892" y="30479"/>
                </a:lnTo>
                <a:lnTo>
                  <a:pt x="1003873" y="42671"/>
                </a:lnTo>
                <a:lnTo>
                  <a:pt x="1000920" y="42671"/>
                </a:lnTo>
                <a:lnTo>
                  <a:pt x="993465" y="51815"/>
                </a:lnTo>
                <a:lnTo>
                  <a:pt x="988729" y="64007"/>
                </a:lnTo>
                <a:lnTo>
                  <a:pt x="985487" y="73151"/>
                </a:lnTo>
                <a:lnTo>
                  <a:pt x="982516" y="82295"/>
                </a:lnTo>
                <a:lnTo>
                  <a:pt x="978592" y="91439"/>
                </a:lnTo>
                <a:lnTo>
                  <a:pt x="972489" y="97535"/>
                </a:lnTo>
                <a:lnTo>
                  <a:pt x="962984" y="103631"/>
                </a:lnTo>
                <a:lnTo>
                  <a:pt x="956949" y="106679"/>
                </a:lnTo>
                <a:lnTo>
                  <a:pt x="1438533" y="106679"/>
                </a:lnTo>
                <a:lnTo>
                  <a:pt x="1439558" y="107077"/>
                </a:lnTo>
                <a:lnTo>
                  <a:pt x="1436915" y="103631"/>
                </a:lnTo>
                <a:lnTo>
                  <a:pt x="1432904" y="97535"/>
                </a:lnTo>
                <a:lnTo>
                  <a:pt x="1432200" y="97535"/>
                </a:lnTo>
                <a:lnTo>
                  <a:pt x="1428202" y="85343"/>
                </a:lnTo>
                <a:lnTo>
                  <a:pt x="1427189" y="79247"/>
                </a:lnTo>
                <a:lnTo>
                  <a:pt x="1300815" y="79247"/>
                </a:lnTo>
                <a:lnTo>
                  <a:pt x="1288550" y="70103"/>
                </a:lnTo>
                <a:lnTo>
                  <a:pt x="1280719" y="60959"/>
                </a:lnTo>
                <a:lnTo>
                  <a:pt x="1275088" y="51815"/>
                </a:lnTo>
                <a:lnTo>
                  <a:pt x="1269421" y="42671"/>
                </a:lnTo>
                <a:lnTo>
                  <a:pt x="1003873" y="42671"/>
                </a:lnTo>
                <a:lnTo>
                  <a:pt x="1006184" y="36575"/>
                </a:lnTo>
                <a:lnTo>
                  <a:pt x="1263802" y="36575"/>
                </a:lnTo>
                <a:lnTo>
                  <a:pt x="1258183" y="30479"/>
                </a:lnTo>
                <a:lnTo>
                  <a:pt x="1251706" y="24383"/>
                </a:lnTo>
                <a:lnTo>
                  <a:pt x="1139052" y="24383"/>
                </a:lnTo>
                <a:lnTo>
                  <a:pt x="1126511" y="21335"/>
                </a:lnTo>
                <a:lnTo>
                  <a:pt x="1118567" y="18287"/>
                </a:lnTo>
                <a:lnTo>
                  <a:pt x="1120603" y="18287"/>
                </a:lnTo>
                <a:lnTo>
                  <a:pt x="1115031" y="15239"/>
                </a:lnTo>
                <a:lnTo>
                  <a:pt x="1025148" y="15239"/>
                </a:lnTo>
                <a:lnTo>
                  <a:pt x="1026971" y="12191"/>
                </a:lnTo>
                <a:lnTo>
                  <a:pt x="1110499" y="12191"/>
                </a:lnTo>
                <a:lnTo>
                  <a:pt x="1101436" y="6095"/>
                </a:lnTo>
                <a:lnTo>
                  <a:pt x="1090804" y="0"/>
                </a:lnTo>
                <a:close/>
              </a:path>
              <a:path w="1558925" h="954405">
                <a:moveTo>
                  <a:pt x="1409622" y="54863"/>
                </a:moveTo>
                <a:lnTo>
                  <a:pt x="1395407" y="60959"/>
                </a:lnTo>
                <a:lnTo>
                  <a:pt x="1384316" y="64007"/>
                </a:lnTo>
                <a:lnTo>
                  <a:pt x="1374105" y="67055"/>
                </a:lnTo>
                <a:lnTo>
                  <a:pt x="1362531" y="67055"/>
                </a:lnTo>
                <a:lnTo>
                  <a:pt x="1345792" y="70103"/>
                </a:lnTo>
                <a:lnTo>
                  <a:pt x="1333378" y="73151"/>
                </a:lnTo>
                <a:lnTo>
                  <a:pt x="1323365" y="73151"/>
                </a:lnTo>
                <a:lnTo>
                  <a:pt x="1310521" y="79247"/>
                </a:lnTo>
                <a:lnTo>
                  <a:pt x="1427189" y="79247"/>
                </a:lnTo>
                <a:lnTo>
                  <a:pt x="1426683" y="76199"/>
                </a:lnTo>
                <a:lnTo>
                  <a:pt x="1425853" y="73151"/>
                </a:lnTo>
                <a:lnTo>
                  <a:pt x="1423926" y="67055"/>
                </a:lnTo>
                <a:lnTo>
                  <a:pt x="1419111" y="60959"/>
                </a:lnTo>
                <a:lnTo>
                  <a:pt x="1409622" y="54863"/>
                </a:lnTo>
                <a:close/>
              </a:path>
              <a:path w="1558925" h="954405">
                <a:moveTo>
                  <a:pt x="1187730" y="15239"/>
                </a:moveTo>
                <a:lnTo>
                  <a:pt x="1176527" y="15239"/>
                </a:lnTo>
                <a:lnTo>
                  <a:pt x="1162420" y="21335"/>
                </a:lnTo>
                <a:lnTo>
                  <a:pt x="1151838" y="24383"/>
                </a:lnTo>
                <a:lnTo>
                  <a:pt x="1251706" y="24383"/>
                </a:lnTo>
                <a:lnTo>
                  <a:pt x="1248468" y="21335"/>
                </a:lnTo>
                <a:lnTo>
                  <a:pt x="1245686" y="18287"/>
                </a:lnTo>
                <a:lnTo>
                  <a:pt x="1198463" y="18287"/>
                </a:lnTo>
                <a:lnTo>
                  <a:pt x="1187730" y="15239"/>
                </a:lnTo>
                <a:close/>
              </a:path>
              <a:path w="1558925" h="954405">
                <a:moveTo>
                  <a:pt x="1232990" y="3047"/>
                </a:moveTo>
                <a:lnTo>
                  <a:pt x="1215563" y="3047"/>
                </a:lnTo>
                <a:lnTo>
                  <a:pt x="1204311" y="9143"/>
                </a:lnTo>
                <a:lnTo>
                  <a:pt x="1198463" y="18287"/>
                </a:lnTo>
                <a:lnTo>
                  <a:pt x="1245686" y="18287"/>
                </a:lnTo>
                <a:lnTo>
                  <a:pt x="1240122" y="12191"/>
                </a:lnTo>
                <a:lnTo>
                  <a:pt x="1232990" y="3047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93006" y="2347091"/>
            <a:ext cx="630555" cy="219075"/>
          </a:xfrm>
          <a:custGeom>
            <a:avLst/>
            <a:gdLst/>
            <a:ahLst/>
            <a:cxnLst/>
            <a:rect l="l" t="t" r="r" b="b"/>
            <a:pathLst>
              <a:path w="630555" h="219075">
                <a:moveTo>
                  <a:pt x="48316" y="0"/>
                </a:moveTo>
                <a:lnTo>
                  <a:pt x="0" y="0"/>
                </a:lnTo>
                <a:lnTo>
                  <a:pt x="0" y="215883"/>
                </a:lnTo>
                <a:lnTo>
                  <a:pt x="48316" y="215883"/>
                </a:lnTo>
                <a:lnTo>
                  <a:pt x="48316" y="126516"/>
                </a:lnTo>
                <a:lnTo>
                  <a:pt x="178749" y="126516"/>
                </a:lnTo>
                <a:lnTo>
                  <a:pt x="178749" y="87559"/>
                </a:lnTo>
                <a:lnTo>
                  <a:pt x="48316" y="87559"/>
                </a:lnTo>
                <a:lnTo>
                  <a:pt x="48316" y="0"/>
                </a:lnTo>
                <a:close/>
              </a:path>
              <a:path w="630555" h="219075">
                <a:moveTo>
                  <a:pt x="178749" y="126516"/>
                </a:moveTo>
                <a:lnTo>
                  <a:pt x="130445" y="126516"/>
                </a:lnTo>
                <a:lnTo>
                  <a:pt x="130445" y="215883"/>
                </a:lnTo>
                <a:lnTo>
                  <a:pt x="178749" y="215883"/>
                </a:lnTo>
                <a:lnTo>
                  <a:pt x="178749" y="126516"/>
                </a:lnTo>
                <a:close/>
              </a:path>
              <a:path w="630555" h="219075">
                <a:moveTo>
                  <a:pt x="178749" y="0"/>
                </a:moveTo>
                <a:lnTo>
                  <a:pt x="130445" y="0"/>
                </a:lnTo>
                <a:lnTo>
                  <a:pt x="130445" y="87559"/>
                </a:lnTo>
                <a:lnTo>
                  <a:pt x="178749" y="87559"/>
                </a:lnTo>
                <a:lnTo>
                  <a:pt x="178749" y="0"/>
                </a:lnTo>
                <a:close/>
              </a:path>
              <a:path w="630555" h="219075">
                <a:moveTo>
                  <a:pt x="274774" y="0"/>
                </a:moveTo>
                <a:lnTo>
                  <a:pt x="226457" y="0"/>
                </a:lnTo>
                <a:lnTo>
                  <a:pt x="226906" y="142348"/>
                </a:lnTo>
                <a:lnTo>
                  <a:pt x="237206" y="179405"/>
                </a:lnTo>
                <a:lnTo>
                  <a:pt x="270293" y="210498"/>
                </a:lnTo>
                <a:lnTo>
                  <a:pt x="310057" y="218324"/>
                </a:lnTo>
                <a:lnTo>
                  <a:pt x="327985" y="218643"/>
                </a:lnTo>
                <a:lnTo>
                  <a:pt x="340986" y="216647"/>
                </a:lnTo>
                <a:lnTo>
                  <a:pt x="385010" y="191517"/>
                </a:lnTo>
                <a:lnTo>
                  <a:pt x="392951" y="178992"/>
                </a:lnTo>
                <a:lnTo>
                  <a:pt x="304592" y="178992"/>
                </a:lnTo>
                <a:lnTo>
                  <a:pt x="292682" y="174581"/>
                </a:lnTo>
                <a:lnTo>
                  <a:pt x="283293" y="166184"/>
                </a:lnTo>
                <a:lnTo>
                  <a:pt x="278559" y="156496"/>
                </a:lnTo>
                <a:lnTo>
                  <a:pt x="275720" y="143874"/>
                </a:lnTo>
                <a:lnTo>
                  <a:pt x="274774" y="128326"/>
                </a:lnTo>
                <a:lnTo>
                  <a:pt x="274774" y="0"/>
                </a:lnTo>
                <a:close/>
              </a:path>
              <a:path w="630555" h="219075">
                <a:moveTo>
                  <a:pt x="403396" y="0"/>
                </a:moveTo>
                <a:lnTo>
                  <a:pt x="357499" y="0"/>
                </a:lnTo>
                <a:lnTo>
                  <a:pt x="357171" y="135868"/>
                </a:lnTo>
                <a:lnTo>
                  <a:pt x="355159" y="148861"/>
                </a:lnTo>
                <a:lnTo>
                  <a:pt x="322934" y="178578"/>
                </a:lnTo>
                <a:lnTo>
                  <a:pt x="304592" y="178992"/>
                </a:lnTo>
                <a:lnTo>
                  <a:pt x="392951" y="178992"/>
                </a:lnTo>
                <a:lnTo>
                  <a:pt x="396778" y="170782"/>
                </a:lnTo>
                <a:lnTo>
                  <a:pt x="400455" y="158384"/>
                </a:lnTo>
                <a:lnTo>
                  <a:pt x="402661" y="144633"/>
                </a:lnTo>
                <a:lnTo>
                  <a:pt x="403396" y="129527"/>
                </a:lnTo>
                <a:lnTo>
                  <a:pt x="403396" y="0"/>
                </a:lnTo>
                <a:close/>
              </a:path>
              <a:path w="630555" h="219075">
                <a:moveTo>
                  <a:pt x="506053" y="0"/>
                </a:moveTo>
                <a:lnTo>
                  <a:pt x="451103" y="0"/>
                </a:lnTo>
                <a:lnTo>
                  <a:pt x="451103" y="215883"/>
                </a:lnTo>
                <a:lnTo>
                  <a:pt x="495181" y="215883"/>
                </a:lnTo>
                <a:lnTo>
                  <a:pt x="495181" y="66126"/>
                </a:lnTo>
                <a:lnTo>
                  <a:pt x="542189" y="66126"/>
                </a:lnTo>
                <a:lnTo>
                  <a:pt x="506053" y="0"/>
                </a:lnTo>
                <a:close/>
              </a:path>
              <a:path w="630555" h="219075">
                <a:moveTo>
                  <a:pt x="542189" y="66126"/>
                </a:moveTo>
                <a:lnTo>
                  <a:pt x="495181" y="66126"/>
                </a:lnTo>
                <a:lnTo>
                  <a:pt x="577324" y="215883"/>
                </a:lnTo>
                <a:lnTo>
                  <a:pt x="630152" y="215883"/>
                </a:lnTo>
                <a:lnTo>
                  <a:pt x="630152" y="146435"/>
                </a:lnTo>
                <a:lnTo>
                  <a:pt x="586075" y="146435"/>
                </a:lnTo>
                <a:lnTo>
                  <a:pt x="542189" y="66126"/>
                </a:lnTo>
                <a:close/>
              </a:path>
              <a:path w="630555" h="219075">
                <a:moveTo>
                  <a:pt x="630152" y="0"/>
                </a:moveTo>
                <a:lnTo>
                  <a:pt x="586075" y="0"/>
                </a:lnTo>
                <a:lnTo>
                  <a:pt x="586075" y="146435"/>
                </a:lnTo>
                <a:lnTo>
                  <a:pt x="630152" y="146435"/>
                </a:lnTo>
                <a:lnTo>
                  <a:pt x="63015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89205" y="3401567"/>
            <a:ext cx="1637664" cy="155575"/>
          </a:xfrm>
          <a:custGeom>
            <a:avLst/>
            <a:gdLst/>
            <a:ahLst/>
            <a:cxnLst/>
            <a:rect l="l" t="t" r="r" b="b"/>
            <a:pathLst>
              <a:path w="1637664" h="155575">
                <a:moveTo>
                  <a:pt x="0" y="36444"/>
                </a:moveTo>
                <a:lnTo>
                  <a:pt x="0" y="66842"/>
                </a:lnTo>
                <a:lnTo>
                  <a:pt x="48710" y="88379"/>
                </a:lnTo>
                <a:lnTo>
                  <a:pt x="0" y="108298"/>
                </a:lnTo>
                <a:lnTo>
                  <a:pt x="0" y="139708"/>
                </a:lnTo>
                <a:lnTo>
                  <a:pt x="80726" y="100251"/>
                </a:lnTo>
                <a:lnTo>
                  <a:pt x="80726" y="75901"/>
                </a:lnTo>
                <a:lnTo>
                  <a:pt x="0" y="36444"/>
                </a:lnTo>
                <a:close/>
              </a:path>
              <a:path w="1637664" h="155575">
                <a:moveTo>
                  <a:pt x="262902" y="127823"/>
                </a:moveTo>
                <a:lnTo>
                  <a:pt x="173723" y="127823"/>
                </a:lnTo>
                <a:lnTo>
                  <a:pt x="173723" y="152994"/>
                </a:lnTo>
                <a:lnTo>
                  <a:pt x="262902" y="152994"/>
                </a:lnTo>
                <a:lnTo>
                  <a:pt x="262902" y="127823"/>
                </a:lnTo>
                <a:close/>
              </a:path>
              <a:path w="1637664" h="155575">
                <a:moveTo>
                  <a:pt x="235518" y="52340"/>
                </a:moveTo>
                <a:lnTo>
                  <a:pt x="204325" y="52340"/>
                </a:lnTo>
                <a:lnTo>
                  <a:pt x="204325" y="127823"/>
                </a:lnTo>
                <a:lnTo>
                  <a:pt x="235518" y="127823"/>
                </a:lnTo>
                <a:lnTo>
                  <a:pt x="235518" y="52340"/>
                </a:lnTo>
                <a:close/>
              </a:path>
              <a:path w="1637664" h="155575">
                <a:moveTo>
                  <a:pt x="235518" y="7452"/>
                </a:moveTo>
                <a:lnTo>
                  <a:pt x="209348" y="7452"/>
                </a:lnTo>
                <a:lnTo>
                  <a:pt x="207480" y="15776"/>
                </a:lnTo>
                <a:lnTo>
                  <a:pt x="203822" y="21979"/>
                </a:lnTo>
                <a:lnTo>
                  <a:pt x="192941" y="30169"/>
                </a:lnTo>
                <a:lnTo>
                  <a:pt x="185001" y="32683"/>
                </a:lnTo>
                <a:lnTo>
                  <a:pt x="174534" y="33622"/>
                </a:lnTo>
                <a:lnTo>
                  <a:pt x="180174" y="56380"/>
                </a:lnTo>
                <a:lnTo>
                  <a:pt x="193536" y="55216"/>
                </a:lnTo>
                <a:lnTo>
                  <a:pt x="204325" y="52340"/>
                </a:lnTo>
                <a:lnTo>
                  <a:pt x="235518" y="52340"/>
                </a:lnTo>
                <a:lnTo>
                  <a:pt x="235518" y="7452"/>
                </a:lnTo>
                <a:close/>
              </a:path>
              <a:path w="1637664" h="155575">
                <a:moveTo>
                  <a:pt x="313492" y="117155"/>
                </a:moveTo>
                <a:lnTo>
                  <a:pt x="303026" y="117155"/>
                </a:lnTo>
                <a:lnTo>
                  <a:pt x="298490" y="118978"/>
                </a:lnTo>
                <a:lnTo>
                  <a:pt x="291120" y="126217"/>
                </a:lnTo>
                <a:lnTo>
                  <a:pt x="289276" y="130719"/>
                </a:lnTo>
                <a:lnTo>
                  <a:pt x="289276" y="141457"/>
                </a:lnTo>
                <a:lnTo>
                  <a:pt x="291120" y="145947"/>
                </a:lnTo>
                <a:lnTo>
                  <a:pt x="298490" y="153198"/>
                </a:lnTo>
                <a:lnTo>
                  <a:pt x="302955" y="155006"/>
                </a:lnTo>
                <a:lnTo>
                  <a:pt x="313422" y="155006"/>
                </a:lnTo>
                <a:lnTo>
                  <a:pt x="317885" y="153161"/>
                </a:lnTo>
                <a:lnTo>
                  <a:pt x="325267" y="145779"/>
                </a:lnTo>
                <a:lnTo>
                  <a:pt x="327114" y="141314"/>
                </a:lnTo>
                <a:lnTo>
                  <a:pt x="327114" y="130981"/>
                </a:lnTo>
                <a:lnTo>
                  <a:pt x="325267" y="126552"/>
                </a:lnTo>
                <a:lnTo>
                  <a:pt x="317885" y="119039"/>
                </a:lnTo>
                <a:lnTo>
                  <a:pt x="313492" y="117155"/>
                </a:lnTo>
                <a:close/>
              </a:path>
              <a:path w="1637664" h="155575">
                <a:moveTo>
                  <a:pt x="442969" y="31610"/>
                </a:moveTo>
                <a:lnTo>
                  <a:pt x="402945" y="31610"/>
                </a:lnTo>
                <a:lnTo>
                  <a:pt x="407398" y="33348"/>
                </a:lnTo>
                <a:lnTo>
                  <a:pt x="413708" y="40325"/>
                </a:lnTo>
                <a:lnTo>
                  <a:pt x="415277" y="45232"/>
                </a:lnTo>
                <a:lnTo>
                  <a:pt x="415234" y="53431"/>
                </a:lnTo>
                <a:lnTo>
                  <a:pt x="413246" y="64464"/>
                </a:lnTo>
                <a:lnTo>
                  <a:pt x="389513" y="97834"/>
                </a:lnTo>
                <a:lnTo>
                  <a:pt x="347246" y="128433"/>
                </a:lnTo>
                <a:lnTo>
                  <a:pt x="347246" y="152994"/>
                </a:lnTo>
                <a:lnTo>
                  <a:pt x="449308" y="152994"/>
                </a:lnTo>
                <a:lnTo>
                  <a:pt x="449308" y="128229"/>
                </a:lnTo>
                <a:lnTo>
                  <a:pt x="398574" y="121634"/>
                </a:lnTo>
                <a:lnTo>
                  <a:pt x="408443" y="114646"/>
                </a:lnTo>
                <a:lnTo>
                  <a:pt x="436779" y="86830"/>
                </a:lnTo>
                <a:lnTo>
                  <a:pt x="447698" y="51614"/>
                </a:lnTo>
                <a:lnTo>
                  <a:pt x="446090" y="38698"/>
                </a:lnTo>
                <a:lnTo>
                  <a:pt x="442969" y="31610"/>
                </a:lnTo>
                <a:close/>
              </a:path>
              <a:path w="1637664" h="155575">
                <a:moveTo>
                  <a:pt x="394482" y="6953"/>
                </a:moveTo>
                <a:lnTo>
                  <a:pt x="359251" y="22723"/>
                </a:lnTo>
                <a:lnTo>
                  <a:pt x="347450" y="46506"/>
                </a:lnTo>
                <a:lnTo>
                  <a:pt x="375632" y="53352"/>
                </a:lnTo>
                <a:lnTo>
                  <a:pt x="377775" y="45695"/>
                </a:lnTo>
                <a:lnTo>
                  <a:pt x="380524" y="40172"/>
                </a:lnTo>
                <a:lnTo>
                  <a:pt x="387239" y="33326"/>
                </a:lnTo>
                <a:lnTo>
                  <a:pt x="391667" y="31610"/>
                </a:lnTo>
                <a:lnTo>
                  <a:pt x="442969" y="31610"/>
                </a:lnTo>
                <a:lnTo>
                  <a:pt x="441055" y="27265"/>
                </a:lnTo>
                <a:lnTo>
                  <a:pt x="432070" y="16865"/>
                </a:lnTo>
                <a:lnTo>
                  <a:pt x="422423" y="11303"/>
                </a:lnTo>
                <a:lnTo>
                  <a:pt x="410122" y="7994"/>
                </a:lnTo>
                <a:lnTo>
                  <a:pt x="394482" y="6953"/>
                </a:lnTo>
                <a:close/>
              </a:path>
              <a:path w="1637664" h="155575">
                <a:moveTo>
                  <a:pt x="565047" y="47707"/>
                </a:moveTo>
                <a:lnTo>
                  <a:pt x="534259" y="47707"/>
                </a:lnTo>
                <a:lnTo>
                  <a:pt x="534259" y="152994"/>
                </a:lnTo>
                <a:lnTo>
                  <a:pt x="565047" y="152994"/>
                </a:lnTo>
                <a:lnTo>
                  <a:pt x="565047" y="83009"/>
                </a:lnTo>
                <a:lnTo>
                  <a:pt x="566559" y="78104"/>
                </a:lnTo>
                <a:lnTo>
                  <a:pt x="572597" y="70865"/>
                </a:lnTo>
                <a:lnTo>
                  <a:pt x="576727" y="69055"/>
                </a:lnTo>
                <a:lnTo>
                  <a:pt x="686181" y="69055"/>
                </a:lnTo>
                <a:lnTo>
                  <a:pt x="683805" y="63413"/>
                </a:lnTo>
                <a:lnTo>
                  <a:pt x="565047" y="63413"/>
                </a:lnTo>
                <a:lnTo>
                  <a:pt x="565047" y="47707"/>
                </a:lnTo>
                <a:close/>
              </a:path>
              <a:path w="1637664" h="155575">
                <a:moveTo>
                  <a:pt x="638924" y="69055"/>
                </a:moveTo>
                <a:lnTo>
                  <a:pt x="591491" y="69055"/>
                </a:lnTo>
                <a:lnTo>
                  <a:pt x="596252" y="75163"/>
                </a:lnTo>
                <a:lnTo>
                  <a:pt x="596252" y="152994"/>
                </a:lnTo>
                <a:lnTo>
                  <a:pt x="627055" y="152994"/>
                </a:lnTo>
                <a:lnTo>
                  <a:pt x="627055" y="83271"/>
                </a:lnTo>
                <a:lnTo>
                  <a:pt x="628604" y="78272"/>
                </a:lnTo>
                <a:lnTo>
                  <a:pt x="634770" y="70902"/>
                </a:lnTo>
                <a:lnTo>
                  <a:pt x="638924" y="69055"/>
                </a:lnTo>
                <a:close/>
              </a:path>
              <a:path w="1637664" h="155575">
                <a:moveTo>
                  <a:pt x="686181" y="69055"/>
                </a:moveTo>
                <a:lnTo>
                  <a:pt x="653558" y="69055"/>
                </a:lnTo>
                <a:lnTo>
                  <a:pt x="658249" y="75294"/>
                </a:lnTo>
                <a:lnTo>
                  <a:pt x="658249" y="152994"/>
                </a:lnTo>
                <a:lnTo>
                  <a:pt x="689052" y="152994"/>
                </a:lnTo>
                <a:lnTo>
                  <a:pt x="689051" y="84602"/>
                </a:lnTo>
                <a:lnTo>
                  <a:pt x="687781" y="72856"/>
                </a:lnTo>
                <a:lnTo>
                  <a:pt x="686181" y="69055"/>
                </a:lnTo>
                <a:close/>
              </a:path>
              <a:path w="1637664" h="155575">
                <a:moveTo>
                  <a:pt x="585045" y="46581"/>
                </a:moveTo>
                <a:lnTo>
                  <a:pt x="573939" y="52653"/>
                </a:lnTo>
                <a:lnTo>
                  <a:pt x="565047" y="63413"/>
                </a:lnTo>
                <a:lnTo>
                  <a:pt x="683805" y="63413"/>
                </a:lnTo>
                <a:lnTo>
                  <a:pt x="683073" y="61675"/>
                </a:lnTo>
                <a:lnTo>
                  <a:pt x="680862" y="58960"/>
                </a:lnTo>
                <a:lnTo>
                  <a:pt x="621334" y="58960"/>
                </a:lnTo>
                <a:lnTo>
                  <a:pt x="613820" y="51359"/>
                </a:lnTo>
                <a:lnTo>
                  <a:pt x="602266" y="47156"/>
                </a:lnTo>
                <a:lnTo>
                  <a:pt x="585045" y="46581"/>
                </a:lnTo>
                <a:close/>
              </a:path>
              <a:path w="1637664" h="155575">
                <a:moveTo>
                  <a:pt x="662255" y="46760"/>
                </a:moveTo>
                <a:lnTo>
                  <a:pt x="644302" y="46776"/>
                </a:lnTo>
                <a:lnTo>
                  <a:pt x="632649" y="51680"/>
                </a:lnTo>
                <a:lnTo>
                  <a:pt x="621334" y="58960"/>
                </a:lnTo>
                <a:lnTo>
                  <a:pt x="680862" y="58960"/>
                </a:lnTo>
                <a:lnTo>
                  <a:pt x="673415" y="49818"/>
                </a:lnTo>
                <a:lnTo>
                  <a:pt x="662255" y="46760"/>
                </a:lnTo>
                <a:close/>
              </a:path>
              <a:path w="1637664" h="155575">
                <a:moveTo>
                  <a:pt x="748035" y="47707"/>
                </a:moveTo>
                <a:lnTo>
                  <a:pt x="717234" y="47707"/>
                </a:lnTo>
                <a:lnTo>
                  <a:pt x="717234" y="152994"/>
                </a:lnTo>
                <a:lnTo>
                  <a:pt x="748035" y="152994"/>
                </a:lnTo>
                <a:lnTo>
                  <a:pt x="748035" y="47707"/>
                </a:lnTo>
                <a:close/>
              </a:path>
              <a:path w="1637664" h="155575">
                <a:moveTo>
                  <a:pt x="737701" y="0"/>
                </a:moveTo>
                <a:lnTo>
                  <a:pt x="727770" y="0"/>
                </a:lnTo>
                <a:lnTo>
                  <a:pt x="723543" y="1655"/>
                </a:lnTo>
                <a:lnTo>
                  <a:pt x="716566" y="8226"/>
                </a:lnTo>
                <a:lnTo>
                  <a:pt x="714816" y="12216"/>
                </a:lnTo>
                <a:lnTo>
                  <a:pt x="714816" y="21741"/>
                </a:lnTo>
                <a:lnTo>
                  <a:pt x="716529" y="25801"/>
                </a:lnTo>
                <a:lnTo>
                  <a:pt x="723378" y="32384"/>
                </a:lnTo>
                <a:lnTo>
                  <a:pt x="727569" y="34027"/>
                </a:lnTo>
                <a:lnTo>
                  <a:pt x="737497" y="34027"/>
                </a:lnTo>
                <a:lnTo>
                  <a:pt x="741724" y="32348"/>
                </a:lnTo>
                <a:lnTo>
                  <a:pt x="748713" y="25633"/>
                </a:lnTo>
                <a:lnTo>
                  <a:pt x="750451" y="21610"/>
                </a:lnTo>
                <a:lnTo>
                  <a:pt x="750451" y="12216"/>
                </a:lnTo>
                <a:lnTo>
                  <a:pt x="748738" y="8226"/>
                </a:lnTo>
                <a:lnTo>
                  <a:pt x="741904" y="1655"/>
                </a:lnTo>
                <a:lnTo>
                  <a:pt x="737701" y="0"/>
                </a:lnTo>
                <a:close/>
              </a:path>
              <a:path w="1637664" h="155575">
                <a:moveTo>
                  <a:pt x="808626" y="1417"/>
                </a:moveTo>
                <a:lnTo>
                  <a:pt x="777825" y="1417"/>
                </a:lnTo>
                <a:lnTo>
                  <a:pt x="777825" y="152995"/>
                </a:lnTo>
                <a:lnTo>
                  <a:pt x="808626" y="152995"/>
                </a:lnTo>
                <a:lnTo>
                  <a:pt x="808626" y="1417"/>
                </a:lnTo>
                <a:close/>
              </a:path>
              <a:path w="1637664" h="155575">
                <a:moveTo>
                  <a:pt x="869217" y="1417"/>
                </a:moveTo>
                <a:lnTo>
                  <a:pt x="838416" y="1417"/>
                </a:lnTo>
                <a:lnTo>
                  <a:pt x="838416" y="152995"/>
                </a:lnTo>
                <a:lnTo>
                  <a:pt x="869217" y="152995"/>
                </a:lnTo>
                <a:lnTo>
                  <a:pt x="869217" y="1417"/>
                </a:lnTo>
                <a:close/>
              </a:path>
              <a:path w="1637664" h="155575">
                <a:moveTo>
                  <a:pt x="929809" y="47707"/>
                </a:moveTo>
                <a:lnTo>
                  <a:pt x="899007" y="47707"/>
                </a:lnTo>
                <a:lnTo>
                  <a:pt x="899007" y="152994"/>
                </a:lnTo>
                <a:lnTo>
                  <a:pt x="929809" y="152994"/>
                </a:lnTo>
                <a:lnTo>
                  <a:pt x="929809" y="47707"/>
                </a:lnTo>
                <a:close/>
              </a:path>
              <a:path w="1637664" h="155575">
                <a:moveTo>
                  <a:pt x="919471" y="0"/>
                </a:moveTo>
                <a:lnTo>
                  <a:pt x="909544" y="0"/>
                </a:lnTo>
                <a:lnTo>
                  <a:pt x="905316" y="1655"/>
                </a:lnTo>
                <a:lnTo>
                  <a:pt x="898340" y="8226"/>
                </a:lnTo>
                <a:lnTo>
                  <a:pt x="896602" y="12216"/>
                </a:lnTo>
                <a:lnTo>
                  <a:pt x="896602" y="21741"/>
                </a:lnTo>
                <a:lnTo>
                  <a:pt x="898303" y="25801"/>
                </a:lnTo>
                <a:lnTo>
                  <a:pt x="905149" y="32384"/>
                </a:lnTo>
                <a:lnTo>
                  <a:pt x="909340" y="34027"/>
                </a:lnTo>
                <a:lnTo>
                  <a:pt x="919270" y="34027"/>
                </a:lnTo>
                <a:lnTo>
                  <a:pt x="923498" y="32348"/>
                </a:lnTo>
                <a:lnTo>
                  <a:pt x="930487" y="25633"/>
                </a:lnTo>
                <a:lnTo>
                  <a:pt x="932224" y="21610"/>
                </a:lnTo>
                <a:lnTo>
                  <a:pt x="932224" y="12216"/>
                </a:lnTo>
                <a:lnTo>
                  <a:pt x="930511" y="8226"/>
                </a:lnTo>
                <a:lnTo>
                  <a:pt x="923675" y="1655"/>
                </a:lnTo>
                <a:lnTo>
                  <a:pt x="919471" y="0"/>
                </a:lnTo>
                <a:close/>
              </a:path>
              <a:path w="1637664" h="155575">
                <a:moveTo>
                  <a:pt x="1007306" y="45101"/>
                </a:moveTo>
                <a:lnTo>
                  <a:pt x="962228" y="67718"/>
                </a:lnTo>
                <a:lnTo>
                  <a:pt x="952976" y="106441"/>
                </a:lnTo>
                <a:lnTo>
                  <a:pt x="955386" y="119208"/>
                </a:lnTo>
                <a:lnTo>
                  <a:pt x="987169" y="151518"/>
                </a:lnTo>
                <a:lnTo>
                  <a:pt x="1017779" y="154154"/>
                </a:lnTo>
                <a:lnTo>
                  <a:pt x="1028756" y="150431"/>
                </a:lnTo>
                <a:lnTo>
                  <a:pt x="1039791" y="143314"/>
                </a:lnTo>
                <a:lnTo>
                  <a:pt x="1051463" y="132076"/>
                </a:lnTo>
                <a:lnTo>
                  <a:pt x="1051858" y="131252"/>
                </a:lnTo>
                <a:lnTo>
                  <a:pt x="999399" y="131252"/>
                </a:lnTo>
                <a:lnTo>
                  <a:pt x="993888" y="128564"/>
                </a:lnTo>
                <a:lnTo>
                  <a:pt x="986113" y="117835"/>
                </a:lnTo>
                <a:lnTo>
                  <a:pt x="984159" y="110179"/>
                </a:lnTo>
                <a:lnTo>
                  <a:pt x="984165" y="99242"/>
                </a:lnTo>
                <a:lnTo>
                  <a:pt x="986880" y="82469"/>
                </a:lnTo>
                <a:lnTo>
                  <a:pt x="994530" y="72408"/>
                </a:lnTo>
                <a:lnTo>
                  <a:pt x="1007114" y="69055"/>
                </a:lnTo>
                <a:lnTo>
                  <a:pt x="1051779" y="69055"/>
                </a:lnTo>
                <a:lnTo>
                  <a:pt x="1043171" y="58367"/>
                </a:lnTo>
                <a:lnTo>
                  <a:pt x="1032772" y="50998"/>
                </a:lnTo>
                <a:lnTo>
                  <a:pt x="1020817" y="46575"/>
                </a:lnTo>
                <a:lnTo>
                  <a:pt x="1007306" y="45101"/>
                </a:lnTo>
                <a:close/>
              </a:path>
              <a:path w="1637664" h="155575">
                <a:moveTo>
                  <a:pt x="1051779" y="69055"/>
                </a:moveTo>
                <a:lnTo>
                  <a:pt x="1014221" y="69055"/>
                </a:lnTo>
                <a:lnTo>
                  <a:pt x="1019665" y="71734"/>
                </a:lnTo>
                <a:lnTo>
                  <a:pt x="1027175" y="82475"/>
                </a:lnTo>
                <a:lnTo>
                  <a:pt x="1029047" y="90117"/>
                </a:lnTo>
                <a:lnTo>
                  <a:pt x="1029032" y="110179"/>
                </a:lnTo>
                <a:lnTo>
                  <a:pt x="1027105" y="117835"/>
                </a:lnTo>
                <a:lnTo>
                  <a:pt x="1019318" y="128564"/>
                </a:lnTo>
                <a:lnTo>
                  <a:pt x="1013758" y="131252"/>
                </a:lnTo>
                <a:lnTo>
                  <a:pt x="1051858" y="131252"/>
                </a:lnTo>
                <a:lnTo>
                  <a:pt x="1056418" y="121753"/>
                </a:lnTo>
                <a:lnTo>
                  <a:pt x="1059309" y="108902"/>
                </a:lnTo>
                <a:lnTo>
                  <a:pt x="1060098" y="92802"/>
                </a:lnTo>
                <a:lnTo>
                  <a:pt x="1057431" y="80572"/>
                </a:lnTo>
                <a:lnTo>
                  <a:pt x="1051892" y="69195"/>
                </a:lnTo>
                <a:lnTo>
                  <a:pt x="1051779" y="69055"/>
                </a:lnTo>
                <a:close/>
              </a:path>
              <a:path w="1637664" h="155575">
                <a:moveTo>
                  <a:pt x="1038715" y="1417"/>
                </a:moveTo>
                <a:lnTo>
                  <a:pt x="1003483" y="1417"/>
                </a:lnTo>
                <a:lnTo>
                  <a:pt x="995031" y="34826"/>
                </a:lnTo>
                <a:lnTo>
                  <a:pt x="1016770" y="34826"/>
                </a:lnTo>
                <a:lnTo>
                  <a:pt x="1038715" y="1417"/>
                </a:lnTo>
                <a:close/>
              </a:path>
              <a:path w="1637664" h="155575">
                <a:moveTo>
                  <a:pt x="1174790" y="1417"/>
                </a:moveTo>
                <a:lnTo>
                  <a:pt x="1144002" y="1417"/>
                </a:lnTo>
                <a:lnTo>
                  <a:pt x="1144002" y="152994"/>
                </a:lnTo>
                <a:lnTo>
                  <a:pt x="1174790" y="152994"/>
                </a:lnTo>
                <a:lnTo>
                  <a:pt x="1174790" y="1417"/>
                </a:lnTo>
                <a:close/>
              </a:path>
              <a:path w="1637664" h="155575">
                <a:moveTo>
                  <a:pt x="1286460" y="69854"/>
                </a:moveTo>
                <a:lnTo>
                  <a:pt x="1247729" y="69854"/>
                </a:lnTo>
                <a:lnTo>
                  <a:pt x="1252026" y="71164"/>
                </a:lnTo>
                <a:lnTo>
                  <a:pt x="1257397" y="76401"/>
                </a:lnTo>
                <a:lnTo>
                  <a:pt x="1258741" y="80592"/>
                </a:lnTo>
                <a:lnTo>
                  <a:pt x="1258741" y="86355"/>
                </a:lnTo>
                <a:lnTo>
                  <a:pt x="1254121" y="89261"/>
                </a:lnTo>
                <a:lnTo>
                  <a:pt x="1240847" y="90272"/>
                </a:lnTo>
                <a:lnTo>
                  <a:pt x="1228677" y="92712"/>
                </a:lnTo>
                <a:lnTo>
                  <a:pt x="1217122" y="96956"/>
                </a:lnTo>
                <a:lnTo>
                  <a:pt x="1205693" y="103380"/>
                </a:lnTo>
                <a:lnTo>
                  <a:pt x="1199308" y="113816"/>
                </a:lnTo>
                <a:lnTo>
                  <a:pt x="1197265" y="128464"/>
                </a:lnTo>
                <a:lnTo>
                  <a:pt x="1200777" y="139413"/>
                </a:lnTo>
                <a:lnTo>
                  <a:pt x="1210996" y="150564"/>
                </a:lnTo>
                <a:lnTo>
                  <a:pt x="1221652" y="153848"/>
                </a:lnTo>
                <a:lnTo>
                  <a:pt x="1238566" y="154366"/>
                </a:lnTo>
                <a:lnTo>
                  <a:pt x="1250390" y="149563"/>
                </a:lnTo>
                <a:lnTo>
                  <a:pt x="1259945" y="140518"/>
                </a:lnTo>
                <a:lnTo>
                  <a:pt x="1289733" y="140518"/>
                </a:lnTo>
                <a:lnTo>
                  <a:pt x="1289711" y="133267"/>
                </a:lnTo>
                <a:lnTo>
                  <a:pt x="1235918" y="133267"/>
                </a:lnTo>
                <a:lnTo>
                  <a:pt x="1232870" y="132325"/>
                </a:lnTo>
                <a:lnTo>
                  <a:pt x="1228441" y="128564"/>
                </a:lnTo>
                <a:lnTo>
                  <a:pt x="1227332" y="125955"/>
                </a:lnTo>
                <a:lnTo>
                  <a:pt x="1227332" y="117634"/>
                </a:lnTo>
                <a:lnTo>
                  <a:pt x="1229822" y="113979"/>
                </a:lnTo>
                <a:lnTo>
                  <a:pt x="1239752" y="109276"/>
                </a:lnTo>
                <a:lnTo>
                  <a:pt x="1247799" y="107966"/>
                </a:lnTo>
                <a:lnTo>
                  <a:pt x="1258933" y="107704"/>
                </a:lnTo>
                <a:lnTo>
                  <a:pt x="1289314" y="107704"/>
                </a:lnTo>
                <a:lnTo>
                  <a:pt x="1288826" y="76337"/>
                </a:lnTo>
                <a:lnTo>
                  <a:pt x="1286460" y="69854"/>
                </a:lnTo>
                <a:close/>
              </a:path>
              <a:path w="1637664" h="155575">
                <a:moveTo>
                  <a:pt x="1289733" y="140518"/>
                </a:moveTo>
                <a:lnTo>
                  <a:pt x="1259945" y="140518"/>
                </a:lnTo>
                <a:lnTo>
                  <a:pt x="1260884" y="146279"/>
                </a:lnTo>
                <a:lnTo>
                  <a:pt x="1261826" y="150446"/>
                </a:lnTo>
                <a:lnTo>
                  <a:pt x="1262765" y="152994"/>
                </a:lnTo>
                <a:lnTo>
                  <a:pt x="1292556" y="152994"/>
                </a:lnTo>
                <a:lnTo>
                  <a:pt x="1292556" y="151781"/>
                </a:lnTo>
                <a:lnTo>
                  <a:pt x="1290675" y="146816"/>
                </a:lnTo>
                <a:lnTo>
                  <a:pt x="1289733" y="141113"/>
                </a:lnTo>
                <a:lnTo>
                  <a:pt x="1289733" y="140518"/>
                </a:lnTo>
                <a:close/>
              </a:path>
              <a:path w="1637664" h="155575">
                <a:moveTo>
                  <a:pt x="1289314" y="107704"/>
                </a:moveTo>
                <a:lnTo>
                  <a:pt x="1258933" y="107704"/>
                </a:lnTo>
                <a:lnTo>
                  <a:pt x="1258933" y="121788"/>
                </a:lnTo>
                <a:lnTo>
                  <a:pt x="1257193" y="125717"/>
                </a:lnTo>
                <a:lnTo>
                  <a:pt x="1250216" y="131755"/>
                </a:lnTo>
                <a:lnTo>
                  <a:pt x="1245586" y="133267"/>
                </a:lnTo>
                <a:lnTo>
                  <a:pt x="1289711" y="133267"/>
                </a:lnTo>
                <a:lnTo>
                  <a:pt x="1289314" y="107704"/>
                </a:lnTo>
                <a:close/>
              </a:path>
              <a:path w="1637664" h="155575">
                <a:moveTo>
                  <a:pt x="1233796" y="45935"/>
                </a:moveTo>
                <a:lnTo>
                  <a:pt x="1221157" y="48759"/>
                </a:lnTo>
                <a:lnTo>
                  <a:pt x="1209541" y="53580"/>
                </a:lnTo>
                <a:lnTo>
                  <a:pt x="1198949" y="60399"/>
                </a:lnTo>
                <a:lnTo>
                  <a:pt x="1217882" y="76522"/>
                </a:lnTo>
                <a:lnTo>
                  <a:pt x="1229919" y="71522"/>
                </a:lnTo>
                <a:lnTo>
                  <a:pt x="1241834" y="69854"/>
                </a:lnTo>
                <a:lnTo>
                  <a:pt x="1286460" y="69854"/>
                </a:lnTo>
                <a:lnTo>
                  <a:pt x="1284705" y="65043"/>
                </a:lnTo>
                <a:lnTo>
                  <a:pt x="1275793" y="53021"/>
                </a:lnTo>
                <a:lnTo>
                  <a:pt x="1266374" y="48718"/>
                </a:lnTo>
                <a:lnTo>
                  <a:pt x="1252771" y="46329"/>
                </a:lnTo>
                <a:lnTo>
                  <a:pt x="1233796" y="45935"/>
                </a:lnTo>
                <a:close/>
              </a:path>
              <a:path w="1637664" h="155575">
                <a:moveTo>
                  <a:pt x="1347706" y="1417"/>
                </a:moveTo>
                <a:lnTo>
                  <a:pt x="1316915" y="1417"/>
                </a:lnTo>
                <a:lnTo>
                  <a:pt x="1316915" y="152994"/>
                </a:lnTo>
                <a:lnTo>
                  <a:pt x="1347706" y="152994"/>
                </a:lnTo>
                <a:lnTo>
                  <a:pt x="1347706" y="123206"/>
                </a:lnTo>
                <a:lnTo>
                  <a:pt x="1358374" y="110715"/>
                </a:lnTo>
                <a:lnTo>
                  <a:pt x="1392105" y="110715"/>
                </a:lnTo>
                <a:lnTo>
                  <a:pt x="1378912" y="88974"/>
                </a:lnTo>
                <a:lnTo>
                  <a:pt x="1379083" y="88772"/>
                </a:lnTo>
                <a:lnTo>
                  <a:pt x="1347706" y="88772"/>
                </a:lnTo>
                <a:lnTo>
                  <a:pt x="1347706" y="1417"/>
                </a:lnTo>
                <a:close/>
              </a:path>
              <a:path w="1637664" h="155575">
                <a:moveTo>
                  <a:pt x="1392105" y="110715"/>
                </a:moveTo>
                <a:lnTo>
                  <a:pt x="1358374" y="110715"/>
                </a:lnTo>
                <a:lnTo>
                  <a:pt x="1383542" y="152994"/>
                </a:lnTo>
                <a:lnTo>
                  <a:pt x="1417761" y="152994"/>
                </a:lnTo>
                <a:lnTo>
                  <a:pt x="1392105" y="110715"/>
                </a:lnTo>
                <a:close/>
              </a:path>
              <a:path w="1637664" h="155575">
                <a:moveTo>
                  <a:pt x="1414140" y="47707"/>
                </a:moveTo>
                <a:lnTo>
                  <a:pt x="1380722" y="47707"/>
                </a:lnTo>
                <a:lnTo>
                  <a:pt x="1347706" y="88772"/>
                </a:lnTo>
                <a:lnTo>
                  <a:pt x="1379083" y="88772"/>
                </a:lnTo>
                <a:lnTo>
                  <a:pt x="1414140" y="47707"/>
                </a:lnTo>
                <a:close/>
              </a:path>
              <a:path w="1637664" h="155575">
                <a:moveTo>
                  <a:pt x="1478959" y="45101"/>
                </a:moveTo>
                <a:lnTo>
                  <a:pt x="1433876" y="67719"/>
                </a:lnTo>
                <a:lnTo>
                  <a:pt x="1424621" y="106443"/>
                </a:lnTo>
                <a:lnTo>
                  <a:pt x="1427034" y="119209"/>
                </a:lnTo>
                <a:lnTo>
                  <a:pt x="1458812" y="151518"/>
                </a:lnTo>
                <a:lnTo>
                  <a:pt x="1489426" y="154154"/>
                </a:lnTo>
                <a:lnTo>
                  <a:pt x="1500403" y="150430"/>
                </a:lnTo>
                <a:lnTo>
                  <a:pt x="1511438" y="143313"/>
                </a:lnTo>
                <a:lnTo>
                  <a:pt x="1523110" y="132076"/>
                </a:lnTo>
                <a:lnTo>
                  <a:pt x="1523506" y="131252"/>
                </a:lnTo>
                <a:lnTo>
                  <a:pt x="1471040" y="131252"/>
                </a:lnTo>
                <a:lnTo>
                  <a:pt x="1465542" y="128564"/>
                </a:lnTo>
                <a:lnTo>
                  <a:pt x="1457754" y="117835"/>
                </a:lnTo>
                <a:lnTo>
                  <a:pt x="1455813" y="110179"/>
                </a:lnTo>
                <a:lnTo>
                  <a:pt x="1455819" y="99251"/>
                </a:lnTo>
                <a:lnTo>
                  <a:pt x="1458529" y="82473"/>
                </a:lnTo>
                <a:lnTo>
                  <a:pt x="1466174" y="72409"/>
                </a:lnTo>
                <a:lnTo>
                  <a:pt x="1478758" y="69055"/>
                </a:lnTo>
                <a:lnTo>
                  <a:pt x="1523430" y="69055"/>
                </a:lnTo>
                <a:lnTo>
                  <a:pt x="1514822" y="58365"/>
                </a:lnTo>
                <a:lnTo>
                  <a:pt x="1504417" y="50997"/>
                </a:lnTo>
                <a:lnTo>
                  <a:pt x="1492463" y="46575"/>
                </a:lnTo>
                <a:lnTo>
                  <a:pt x="1478959" y="45101"/>
                </a:lnTo>
                <a:close/>
              </a:path>
              <a:path w="1637664" h="155575">
                <a:moveTo>
                  <a:pt x="1523430" y="69055"/>
                </a:moveTo>
                <a:lnTo>
                  <a:pt x="1485866" y="69055"/>
                </a:lnTo>
                <a:lnTo>
                  <a:pt x="1491307" y="71734"/>
                </a:lnTo>
                <a:lnTo>
                  <a:pt x="1498820" y="82475"/>
                </a:lnTo>
                <a:lnTo>
                  <a:pt x="1500701" y="90117"/>
                </a:lnTo>
                <a:lnTo>
                  <a:pt x="1500686" y="110179"/>
                </a:lnTo>
                <a:lnTo>
                  <a:pt x="1498759" y="117835"/>
                </a:lnTo>
                <a:lnTo>
                  <a:pt x="1490971" y="128564"/>
                </a:lnTo>
                <a:lnTo>
                  <a:pt x="1485400" y="131252"/>
                </a:lnTo>
                <a:lnTo>
                  <a:pt x="1523506" y="131252"/>
                </a:lnTo>
                <a:lnTo>
                  <a:pt x="1528066" y="121754"/>
                </a:lnTo>
                <a:lnTo>
                  <a:pt x="1530955" y="108902"/>
                </a:lnTo>
                <a:lnTo>
                  <a:pt x="1531744" y="92803"/>
                </a:lnTo>
                <a:lnTo>
                  <a:pt x="1529079" y="80572"/>
                </a:lnTo>
                <a:lnTo>
                  <a:pt x="1523543" y="69195"/>
                </a:lnTo>
                <a:lnTo>
                  <a:pt x="1523430" y="69055"/>
                </a:lnTo>
                <a:close/>
              </a:path>
              <a:path w="1637664" h="155575">
                <a:moveTo>
                  <a:pt x="1559280" y="119978"/>
                </a:moveTo>
                <a:lnTo>
                  <a:pt x="1545803" y="140599"/>
                </a:lnTo>
                <a:lnTo>
                  <a:pt x="1555668" y="147238"/>
                </a:lnTo>
                <a:lnTo>
                  <a:pt x="1568353" y="152505"/>
                </a:lnTo>
                <a:lnTo>
                  <a:pt x="1579633" y="154526"/>
                </a:lnTo>
                <a:lnTo>
                  <a:pt x="1594469" y="155165"/>
                </a:lnTo>
                <a:lnTo>
                  <a:pt x="1607066" y="153669"/>
                </a:lnTo>
                <a:lnTo>
                  <a:pt x="1618697" y="149502"/>
                </a:lnTo>
                <a:lnTo>
                  <a:pt x="1630167" y="141931"/>
                </a:lnTo>
                <a:lnTo>
                  <a:pt x="1635727" y="131689"/>
                </a:lnTo>
                <a:lnTo>
                  <a:pt x="1582136" y="131689"/>
                </a:lnTo>
                <a:lnTo>
                  <a:pt x="1570138" y="127599"/>
                </a:lnTo>
                <a:lnTo>
                  <a:pt x="1559280" y="119978"/>
                </a:lnTo>
                <a:close/>
              </a:path>
              <a:path w="1637664" h="155575">
                <a:moveTo>
                  <a:pt x="1582889" y="45765"/>
                </a:moveTo>
                <a:lnTo>
                  <a:pt x="1570660" y="49017"/>
                </a:lnTo>
                <a:lnTo>
                  <a:pt x="1559923" y="55344"/>
                </a:lnTo>
                <a:lnTo>
                  <a:pt x="1552644" y="65513"/>
                </a:lnTo>
                <a:lnTo>
                  <a:pt x="1550224" y="78985"/>
                </a:lnTo>
                <a:lnTo>
                  <a:pt x="1552766" y="91109"/>
                </a:lnTo>
                <a:lnTo>
                  <a:pt x="1561090" y="101978"/>
                </a:lnTo>
                <a:lnTo>
                  <a:pt x="1571478" y="107499"/>
                </a:lnTo>
                <a:lnTo>
                  <a:pt x="1585651" y="111322"/>
                </a:lnTo>
                <a:lnTo>
                  <a:pt x="1595844" y="113336"/>
                </a:lnTo>
                <a:lnTo>
                  <a:pt x="1601952" y="114812"/>
                </a:lnTo>
                <a:lnTo>
                  <a:pt x="1603964" y="115753"/>
                </a:lnTo>
                <a:lnTo>
                  <a:pt x="1606655" y="117229"/>
                </a:lnTo>
                <a:lnTo>
                  <a:pt x="1607987" y="119441"/>
                </a:lnTo>
                <a:lnTo>
                  <a:pt x="1607828" y="124194"/>
                </a:lnTo>
                <a:lnTo>
                  <a:pt x="1601416" y="130267"/>
                </a:lnTo>
                <a:lnTo>
                  <a:pt x="1582136" y="131689"/>
                </a:lnTo>
                <a:lnTo>
                  <a:pt x="1635727" y="131689"/>
                </a:lnTo>
                <a:lnTo>
                  <a:pt x="1635840" y="131479"/>
                </a:lnTo>
                <a:lnTo>
                  <a:pt x="1637601" y="116506"/>
                </a:lnTo>
                <a:lnTo>
                  <a:pt x="1633574" y="104145"/>
                </a:lnTo>
                <a:lnTo>
                  <a:pt x="1624154" y="95009"/>
                </a:lnTo>
                <a:lnTo>
                  <a:pt x="1614206" y="90754"/>
                </a:lnTo>
                <a:lnTo>
                  <a:pt x="1599736" y="87367"/>
                </a:lnTo>
                <a:lnTo>
                  <a:pt x="1591153" y="85761"/>
                </a:lnTo>
                <a:lnTo>
                  <a:pt x="1585545" y="84249"/>
                </a:lnTo>
                <a:lnTo>
                  <a:pt x="1580317" y="81439"/>
                </a:lnTo>
                <a:lnTo>
                  <a:pt x="1579007" y="79187"/>
                </a:lnTo>
                <a:lnTo>
                  <a:pt x="1579007" y="70591"/>
                </a:lnTo>
                <a:lnTo>
                  <a:pt x="1583496" y="67842"/>
                </a:lnTo>
                <a:lnTo>
                  <a:pt x="1626955" y="67842"/>
                </a:lnTo>
                <a:lnTo>
                  <a:pt x="1634358" y="57579"/>
                </a:lnTo>
                <a:lnTo>
                  <a:pt x="1632849" y="56512"/>
                </a:lnTo>
                <a:lnTo>
                  <a:pt x="1623890" y="51533"/>
                </a:lnTo>
                <a:lnTo>
                  <a:pt x="1613135" y="48046"/>
                </a:lnTo>
                <a:lnTo>
                  <a:pt x="1599748" y="46106"/>
                </a:lnTo>
                <a:lnTo>
                  <a:pt x="1582889" y="45765"/>
                </a:lnTo>
                <a:close/>
              </a:path>
              <a:path w="1637664" h="155575">
                <a:moveTo>
                  <a:pt x="1626955" y="67842"/>
                </a:moveTo>
                <a:lnTo>
                  <a:pt x="1583496" y="67842"/>
                </a:lnTo>
                <a:lnTo>
                  <a:pt x="1596552" y="68006"/>
                </a:lnTo>
                <a:lnTo>
                  <a:pt x="1609020" y="70816"/>
                </a:lnTo>
                <a:lnTo>
                  <a:pt x="1620274" y="77105"/>
                </a:lnTo>
                <a:lnTo>
                  <a:pt x="1626955" y="6784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57165" y="2552568"/>
            <a:ext cx="4082820" cy="13121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43403" y="3435546"/>
            <a:ext cx="1791797" cy="4291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66333" y="2975430"/>
            <a:ext cx="977310" cy="366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8692" y="2655106"/>
            <a:ext cx="982812" cy="3646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8241" y="3113233"/>
            <a:ext cx="2240624" cy="7514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12277" y="3435546"/>
            <a:ext cx="2067433" cy="4291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57326" y="2983205"/>
            <a:ext cx="977341" cy="3588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98544" y="3435546"/>
            <a:ext cx="2067001" cy="4291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43618" y="2976347"/>
            <a:ext cx="977310" cy="3657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67033" y="1268217"/>
            <a:ext cx="4272124" cy="1752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6683" y="1249097"/>
            <a:ext cx="963889" cy="1529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0929" y="1249097"/>
            <a:ext cx="1122661" cy="19622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65079" y="1268217"/>
            <a:ext cx="2695303" cy="22235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38779" y="2872334"/>
            <a:ext cx="1048385" cy="117475"/>
          </a:xfrm>
          <a:custGeom>
            <a:avLst/>
            <a:gdLst/>
            <a:ahLst/>
            <a:cxnLst/>
            <a:rect l="l" t="t" r="r" b="b"/>
            <a:pathLst>
              <a:path w="1048385" h="117475">
                <a:moveTo>
                  <a:pt x="24383" y="6857"/>
                </a:moveTo>
                <a:lnTo>
                  <a:pt x="0" y="6857"/>
                </a:lnTo>
                <a:lnTo>
                  <a:pt x="0" y="115811"/>
                </a:lnTo>
                <a:lnTo>
                  <a:pt x="24383" y="115811"/>
                </a:lnTo>
                <a:lnTo>
                  <a:pt x="24383" y="70710"/>
                </a:lnTo>
                <a:lnTo>
                  <a:pt x="90220" y="70710"/>
                </a:lnTo>
                <a:lnTo>
                  <a:pt x="90220" y="51041"/>
                </a:lnTo>
                <a:lnTo>
                  <a:pt x="24383" y="51041"/>
                </a:lnTo>
                <a:lnTo>
                  <a:pt x="24383" y="6857"/>
                </a:lnTo>
                <a:close/>
              </a:path>
              <a:path w="1048385" h="117475">
                <a:moveTo>
                  <a:pt x="90220" y="70710"/>
                </a:moveTo>
                <a:lnTo>
                  <a:pt x="65836" y="70710"/>
                </a:lnTo>
                <a:lnTo>
                  <a:pt x="65836" y="115811"/>
                </a:lnTo>
                <a:lnTo>
                  <a:pt x="90220" y="115811"/>
                </a:lnTo>
                <a:lnTo>
                  <a:pt x="90220" y="70710"/>
                </a:lnTo>
                <a:close/>
              </a:path>
              <a:path w="1048385" h="117475">
                <a:moveTo>
                  <a:pt x="90220" y="6857"/>
                </a:moveTo>
                <a:lnTo>
                  <a:pt x="65836" y="6857"/>
                </a:lnTo>
                <a:lnTo>
                  <a:pt x="65836" y="51041"/>
                </a:lnTo>
                <a:lnTo>
                  <a:pt x="90220" y="51041"/>
                </a:lnTo>
                <a:lnTo>
                  <a:pt x="90220" y="6857"/>
                </a:lnTo>
                <a:close/>
              </a:path>
              <a:path w="1048385" h="117475">
                <a:moveTo>
                  <a:pt x="132735" y="36112"/>
                </a:moveTo>
                <a:lnTo>
                  <a:pt x="109423" y="36112"/>
                </a:lnTo>
                <a:lnTo>
                  <a:pt x="109423" y="115813"/>
                </a:lnTo>
                <a:lnTo>
                  <a:pt x="132735" y="115813"/>
                </a:lnTo>
                <a:lnTo>
                  <a:pt x="132735" y="36112"/>
                </a:lnTo>
                <a:close/>
              </a:path>
              <a:path w="1048385" h="117475">
                <a:moveTo>
                  <a:pt x="124907" y="0"/>
                </a:moveTo>
                <a:lnTo>
                  <a:pt x="117378" y="0"/>
                </a:lnTo>
                <a:lnTo>
                  <a:pt x="114178" y="1237"/>
                </a:lnTo>
                <a:lnTo>
                  <a:pt x="111556" y="3727"/>
                </a:lnTo>
                <a:lnTo>
                  <a:pt x="108905" y="6214"/>
                </a:lnTo>
                <a:lnTo>
                  <a:pt x="107594" y="9238"/>
                </a:lnTo>
                <a:lnTo>
                  <a:pt x="107594" y="16456"/>
                </a:lnTo>
                <a:lnTo>
                  <a:pt x="108874" y="19525"/>
                </a:lnTo>
                <a:lnTo>
                  <a:pt x="114056" y="24502"/>
                </a:lnTo>
                <a:lnTo>
                  <a:pt x="117226" y="25752"/>
                </a:lnTo>
                <a:lnTo>
                  <a:pt x="124754" y="25752"/>
                </a:lnTo>
                <a:lnTo>
                  <a:pt x="127955" y="24478"/>
                </a:lnTo>
                <a:lnTo>
                  <a:pt x="130606" y="21942"/>
                </a:lnTo>
                <a:lnTo>
                  <a:pt x="133228" y="19394"/>
                </a:lnTo>
                <a:lnTo>
                  <a:pt x="134569" y="16346"/>
                </a:lnTo>
                <a:lnTo>
                  <a:pt x="134569" y="9238"/>
                </a:lnTo>
                <a:lnTo>
                  <a:pt x="133258" y="6214"/>
                </a:lnTo>
                <a:lnTo>
                  <a:pt x="128076" y="1237"/>
                </a:lnTo>
                <a:lnTo>
                  <a:pt x="124907" y="0"/>
                </a:lnTo>
                <a:close/>
              </a:path>
              <a:path w="1048385" h="117475">
                <a:moveTo>
                  <a:pt x="175089" y="34258"/>
                </a:moveTo>
                <a:lnTo>
                  <a:pt x="146579" y="68156"/>
                </a:lnTo>
                <a:lnTo>
                  <a:pt x="146205" y="85681"/>
                </a:lnTo>
                <a:lnTo>
                  <a:pt x="149676" y="97638"/>
                </a:lnTo>
                <a:lnTo>
                  <a:pt x="156669" y="108869"/>
                </a:lnTo>
                <a:lnTo>
                  <a:pt x="166748" y="115312"/>
                </a:lnTo>
                <a:lnTo>
                  <a:pt x="181068" y="117366"/>
                </a:lnTo>
                <a:lnTo>
                  <a:pt x="193329" y="113210"/>
                </a:lnTo>
                <a:lnTo>
                  <a:pt x="202204" y="103168"/>
                </a:lnTo>
                <a:lnTo>
                  <a:pt x="225521" y="103168"/>
                </a:lnTo>
                <a:lnTo>
                  <a:pt x="225521" y="99358"/>
                </a:lnTo>
                <a:lnTo>
                  <a:pt x="191231" y="99358"/>
                </a:lnTo>
                <a:lnTo>
                  <a:pt x="178780" y="97929"/>
                </a:lnTo>
                <a:lnTo>
                  <a:pt x="171722" y="89036"/>
                </a:lnTo>
                <a:lnTo>
                  <a:pt x="169555" y="70392"/>
                </a:lnTo>
                <a:lnTo>
                  <a:pt x="174603" y="56798"/>
                </a:lnTo>
                <a:lnTo>
                  <a:pt x="186049" y="52270"/>
                </a:lnTo>
                <a:lnTo>
                  <a:pt x="225521" y="52270"/>
                </a:lnTo>
                <a:lnTo>
                  <a:pt x="225521" y="43683"/>
                </a:lnTo>
                <a:lnTo>
                  <a:pt x="199342" y="43683"/>
                </a:lnTo>
                <a:lnTo>
                  <a:pt x="189569" y="36546"/>
                </a:lnTo>
                <a:lnTo>
                  <a:pt x="175089" y="34258"/>
                </a:lnTo>
                <a:close/>
              </a:path>
              <a:path w="1048385" h="117475">
                <a:moveTo>
                  <a:pt x="225521" y="103168"/>
                </a:moveTo>
                <a:lnTo>
                  <a:pt x="202204" y="103168"/>
                </a:lnTo>
                <a:lnTo>
                  <a:pt x="202204" y="115811"/>
                </a:lnTo>
                <a:lnTo>
                  <a:pt x="225521" y="115811"/>
                </a:lnTo>
                <a:lnTo>
                  <a:pt x="225521" y="103168"/>
                </a:lnTo>
                <a:close/>
              </a:path>
              <a:path w="1048385" h="117475">
                <a:moveTo>
                  <a:pt x="225521" y="52270"/>
                </a:moveTo>
                <a:lnTo>
                  <a:pt x="191322" y="52270"/>
                </a:lnTo>
                <a:lnTo>
                  <a:pt x="195468" y="54376"/>
                </a:lnTo>
                <a:lnTo>
                  <a:pt x="198485" y="58591"/>
                </a:lnTo>
                <a:lnTo>
                  <a:pt x="201472" y="62807"/>
                </a:lnTo>
                <a:lnTo>
                  <a:pt x="202966" y="68579"/>
                </a:lnTo>
                <a:lnTo>
                  <a:pt x="202966" y="83402"/>
                </a:lnTo>
                <a:lnTo>
                  <a:pt x="201472" y="89202"/>
                </a:lnTo>
                <a:lnTo>
                  <a:pt x="198485" y="93262"/>
                </a:lnTo>
                <a:lnTo>
                  <a:pt x="195468" y="97322"/>
                </a:lnTo>
                <a:lnTo>
                  <a:pt x="191231" y="99358"/>
                </a:lnTo>
                <a:lnTo>
                  <a:pt x="225521" y="99358"/>
                </a:lnTo>
                <a:lnTo>
                  <a:pt x="225521" y="52270"/>
                </a:lnTo>
                <a:close/>
              </a:path>
              <a:path w="1048385" h="117475">
                <a:moveTo>
                  <a:pt x="225521" y="1060"/>
                </a:moveTo>
                <a:lnTo>
                  <a:pt x="202204" y="1060"/>
                </a:lnTo>
                <a:lnTo>
                  <a:pt x="199342" y="43683"/>
                </a:lnTo>
                <a:lnTo>
                  <a:pt x="225521" y="43683"/>
                </a:lnTo>
                <a:lnTo>
                  <a:pt x="225521" y="1060"/>
                </a:lnTo>
                <a:close/>
              </a:path>
              <a:path w="1048385" h="117475">
                <a:moveTo>
                  <a:pt x="265755" y="36112"/>
                </a:moveTo>
                <a:lnTo>
                  <a:pt x="242407" y="36112"/>
                </a:lnTo>
                <a:lnTo>
                  <a:pt x="242407" y="115811"/>
                </a:lnTo>
                <a:lnTo>
                  <a:pt x="265755" y="115811"/>
                </a:lnTo>
                <a:lnTo>
                  <a:pt x="265755" y="69640"/>
                </a:lnTo>
                <a:lnTo>
                  <a:pt x="267279" y="64818"/>
                </a:lnTo>
                <a:lnTo>
                  <a:pt x="273375" y="57698"/>
                </a:lnTo>
                <a:lnTo>
                  <a:pt x="277428" y="55924"/>
                </a:lnTo>
                <a:lnTo>
                  <a:pt x="292847" y="55924"/>
                </a:lnTo>
                <a:lnTo>
                  <a:pt x="294578" y="49673"/>
                </a:lnTo>
                <a:lnTo>
                  <a:pt x="265755" y="49673"/>
                </a:lnTo>
                <a:lnTo>
                  <a:pt x="265755" y="36112"/>
                </a:lnTo>
                <a:close/>
              </a:path>
              <a:path w="1048385" h="117475">
                <a:moveTo>
                  <a:pt x="292847" y="55924"/>
                </a:moveTo>
                <a:lnTo>
                  <a:pt x="285841" y="55924"/>
                </a:lnTo>
                <a:lnTo>
                  <a:pt x="289041" y="56842"/>
                </a:lnTo>
                <a:lnTo>
                  <a:pt x="292089" y="58661"/>
                </a:lnTo>
                <a:lnTo>
                  <a:pt x="292847" y="55924"/>
                </a:lnTo>
                <a:close/>
              </a:path>
              <a:path w="1048385" h="117475">
                <a:moveTo>
                  <a:pt x="290565" y="34433"/>
                </a:moveTo>
                <a:lnTo>
                  <a:pt x="286120" y="34434"/>
                </a:lnTo>
                <a:lnTo>
                  <a:pt x="274543" y="38305"/>
                </a:lnTo>
                <a:lnTo>
                  <a:pt x="265755" y="49673"/>
                </a:lnTo>
                <a:lnTo>
                  <a:pt x="294578" y="49673"/>
                </a:lnTo>
                <a:lnTo>
                  <a:pt x="297911" y="37636"/>
                </a:lnTo>
                <a:lnTo>
                  <a:pt x="294436" y="35506"/>
                </a:lnTo>
                <a:lnTo>
                  <a:pt x="290565" y="34433"/>
                </a:lnTo>
                <a:close/>
              </a:path>
              <a:path w="1048385" h="117475">
                <a:moveTo>
                  <a:pt x="339486" y="34134"/>
                </a:moveTo>
                <a:lnTo>
                  <a:pt x="302688" y="56264"/>
                </a:lnTo>
                <a:lnTo>
                  <a:pt x="298886" y="84844"/>
                </a:lnTo>
                <a:lnTo>
                  <a:pt x="302937" y="96700"/>
                </a:lnTo>
                <a:lnTo>
                  <a:pt x="311019" y="107423"/>
                </a:lnTo>
                <a:lnTo>
                  <a:pt x="319524" y="112966"/>
                </a:lnTo>
                <a:lnTo>
                  <a:pt x="331379" y="116066"/>
                </a:lnTo>
                <a:lnTo>
                  <a:pt x="348299" y="116551"/>
                </a:lnTo>
                <a:lnTo>
                  <a:pt x="359765" y="112014"/>
                </a:lnTo>
                <a:lnTo>
                  <a:pt x="370739" y="102991"/>
                </a:lnTo>
                <a:lnTo>
                  <a:pt x="372786" y="99358"/>
                </a:lnTo>
                <a:lnTo>
                  <a:pt x="333481" y="99358"/>
                </a:lnTo>
                <a:lnTo>
                  <a:pt x="329336" y="97322"/>
                </a:lnTo>
                <a:lnTo>
                  <a:pt x="323423" y="89202"/>
                </a:lnTo>
                <a:lnTo>
                  <a:pt x="321960" y="83402"/>
                </a:lnTo>
                <a:lnTo>
                  <a:pt x="322271" y="69993"/>
                </a:lnTo>
                <a:lnTo>
                  <a:pt x="327543" y="56699"/>
                </a:lnTo>
                <a:lnTo>
                  <a:pt x="339333" y="52270"/>
                </a:lnTo>
                <a:lnTo>
                  <a:pt x="372530" y="52270"/>
                </a:lnTo>
                <a:lnTo>
                  <a:pt x="363948" y="41928"/>
                </a:lnTo>
                <a:lnTo>
                  <a:pt x="352741" y="36082"/>
                </a:lnTo>
                <a:lnTo>
                  <a:pt x="339486" y="34134"/>
                </a:lnTo>
                <a:close/>
              </a:path>
              <a:path w="1048385" h="117475">
                <a:moveTo>
                  <a:pt x="372530" y="52270"/>
                </a:moveTo>
                <a:lnTo>
                  <a:pt x="344728" y="52270"/>
                </a:lnTo>
                <a:lnTo>
                  <a:pt x="348843" y="54306"/>
                </a:lnTo>
                <a:lnTo>
                  <a:pt x="354512" y="62426"/>
                </a:lnTo>
                <a:lnTo>
                  <a:pt x="355937" y="68192"/>
                </a:lnTo>
                <a:lnTo>
                  <a:pt x="355933" y="83402"/>
                </a:lnTo>
                <a:lnTo>
                  <a:pt x="354482" y="89202"/>
                </a:lnTo>
                <a:lnTo>
                  <a:pt x="348569" y="97322"/>
                </a:lnTo>
                <a:lnTo>
                  <a:pt x="344363" y="99358"/>
                </a:lnTo>
                <a:lnTo>
                  <a:pt x="372786" y="99358"/>
                </a:lnTo>
                <a:lnTo>
                  <a:pt x="375641" y="94292"/>
                </a:lnTo>
                <a:lnTo>
                  <a:pt x="378275" y="82088"/>
                </a:lnTo>
                <a:lnTo>
                  <a:pt x="378443" y="64695"/>
                </a:lnTo>
                <a:lnTo>
                  <a:pt x="373542" y="53489"/>
                </a:lnTo>
                <a:lnTo>
                  <a:pt x="372530" y="52270"/>
                </a:lnTo>
                <a:close/>
              </a:path>
              <a:path w="1048385" h="117475">
                <a:moveTo>
                  <a:pt x="411083" y="6857"/>
                </a:moveTo>
                <a:lnTo>
                  <a:pt x="385511" y="6857"/>
                </a:lnTo>
                <a:lnTo>
                  <a:pt x="413522" y="115811"/>
                </a:lnTo>
                <a:lnTo>
                  <a:pt x="439003" y="115811"/>
                </a:lnTo>
                <a:lnTo>
                  <a:pt x="448299" y="83512"/>
                </a:lnTo>
                <a:lnTo>
                  <a:pt x="429097" y="83512"/>
                </a:lnTo>
                <a:lnTo>
                  <a:pt x="411083" y="6857"/>
                </a:lnTo>
                <a:close/>
              </a:path>
              <a:path w="1048385" h="117475">
                <a:moveTo>
                  <a:pt x="480296" y="42208"/>
                </a:moveTo>
                <a:lnTo>
                  <a:pt x="460187" y="42208"/>
                </a:lnTo>
                <a:lnTo>
                  <a:pt x="480913" y="115811"/>
                </a:lnTo>
                <a:lnTo>
                  <a:pt x="506059" y="115811"/>
                </a:lnTo>
                <a:lnTo>
                  <a:pt x="514260" y="84118"/>
                </a:lnTo>
                <a:lnTo>
                  <a:pt x="491886" y="84118"/>
                </a:lnTo>
                <a:lnTo>
                  <a:pt x="480296" y="42208"/>
                </a:lnTo>
                <a:close/>
              </a:path>
              <a:path w="1048385" h="117475">
                <a:moveTo>
                  <a:pt x="534253" y="6857"/>
                </a:moveTo>
                <a:lnTo>
                  <a:pt x="510783" y="6857"/>
                </a:lnTo>
                <a:lnTo>
                  <a:pt x="491886" y="84118"/>
                </a:lnTo>
                <a:lnTo>
                  <a:pt x="514260" y="84118"/>
                </a:lnTo>
                <a:lnTo>
                  <a:pt x="534253" y="6857"/>
                </a:lnTo>
                <a:close/>
              </a:path>
              <a:path w="1048385" h="117475">
                <a:moveTo>
                  <a:pt x="470519" y="6857"/>
                </a:moveTo>
                <a:lnTo>
                  <a:pt x="450281" y="6857"/>
                </a:lnTo>
                <a:lnTo>
                  <a:pt x="429097" y="83512"/>
                </a:lnTo>
                <a:lnTo>
                  <a:pt x="448299" y="83512"/>
                </a:lnTo>
                <a:lnTo>
                  <a:pt x="460187" y="42208"/>
                </a:lnTo>
                <a:lnTo>
                  <a:pt x="480296" y="42208"/>
                </a:lnTo>
                <a:lnTo>
                  <a:pt x="470519" y="6857"/>
                </a:lnTo>
                <a:close/>
              </a:path>
              <a:path w="1048385" h="117475">
                <a:moveTo>
                  <a:pt x="565069" y="35610"/>
                </a:moveTo>
                <a:lnTo>
                  <a:pt x="554166" y="41032"/>
                </a:lnTo>
                <a:lnTo>
                  <a:pt x="542678" y="51702"/>
                </a:lnTo>
                <a:lnTo>
                  <a:pt x="537592" y="63170"/>
                </a:lnTo>
                <a:lnTo>
                  <a:pt x="535899" y="76767"/>
                </a:lnTo>
                <a:lnTo>
                  <a:pt x="537401" y="88229"/>
                </a:lnTo>
                <a:lnTo>
                  <a:pt x="542697" y="99235"/>
                </a:lnTo>
                <a:lnTo>
                  <a:pt x="553047" y="110810"/>
                </a:lnTo>
                <a:lnTo>
                  <a:pt x="564375" y="115817"/>
                </a:lnTo>
                <a:lnTo>
                  <a:pt x="578426" y="117478"/>
                </a:lnTo>
                <a:lnTo>
                  <a:pt x="592240" y="115280"/>
                </a:lnTo>
                <a:lnTo>
                  <a:pt x="603413" y="109292"/>
                </a:lnTo>
                <a:lnTo>
                  <a:pt x="611553" y="99965"/>
                </a:lnTo>
                <a:lnTo>
                  <a:pt x="571804" y="99965"/>
                </a:lnTo>
                <a:lnTo>
                  <a:pt x="567385" y="98191"/>
                </a:lnTo>
                <a:lnTo>
                  <a:pt x="564245" y="94631"/>
                </a:lnTo>
                <a:lnTo>
                  <a:pt x="561898" y="92189"/>
                </a:lnTo>
                <a:lnTo>
                  <a:pt x="560283" y="87928"/>
                </a:lnTo>
                <a:lnTo>
                  <a:pt x="559368" y="81832"/>
                </a:lnTo>
                <a:lnTo>
                  <a:pt x="613470" y="81832"/>
                </a:lnTo>
                <a:lnTo>
                  <a:pt x="612910" y="67662"/>
                </a:lnTo>
                <a:lnTo>
                  <a:pt x="559826" y="67662"/>
                </a:lnTo>
                <a:lnTo>
                  <a:pt x="560953" y="61971"/>
                </a:lnTo>
                <a:lnTo>
                  <a:pt x="562782" y="57829"/>
                </a:lnTo>
                <a:lnTo>
                  <a:pt x="567842" y="52651"/>
                </a:lnTo>
                <a:lnTo>
                  <a:pt x="571408" y="51352"/>
                </a:lnTo>
                <a:lnTo>
                  <a:pt x="607313" y="51352"/>
                </a:lnTo>
                <a:lnTo>
                  <a:pt x="602369" y="43921"/>
                </a:lnTo>
                <a:lnTo>
                  <a:pt x="594547" y="38558"/>
                </a:lnTo>
                <a:lnTo>
                  <a:pt x="582797" y="35698"/>
                </a:lnTo>
                <a:lnTo>
                  <a:pt x="565069" y="35610"/>
                </a:lnTo>
                <a:close/>
              </a:path>
              <a:path w="1048385" h="117475">
                <a:moveTo>
                  <a:pt x="593811" y="90522"/>
                </a:moveTo>
                <a:lnTo>
                  <a:pt x="591677" y="93975"/>
                </a:lnTo>
                <a:lnTo>
                  <a:pt x="589361" y="96417"/>
                </a:lnTo>
                <a:lnTo>
                  <a:pt x="584393" y="99264"/>
                </a:lnTo>
                <a:lnTo>
                  <a:pt x="581284" y="99965"/>
                </a:lnTo>
                <a:lnTo>
                  <a:pt x="611553" y="99965"/>
                </a:lnTo>
                <a:lnTo>
                  <a:pt x="611946" y="99514"/>
                </a:lnTo>
                <a:lnTo>
                  <a:pt x="593811" y="90522"/>
                </a:lnTo>
                <a:close/>
              </a:path>
              <a:path w="1048385" h="117475">
                <a:moveTo>
                  <a:pt x="607313" y="51352"/>
                </a:moveTo>
                <a:lnTo>
                  <a:pt x="580643" y="51352"/>
                </a:lnTo>
                <a:lnTo>
                  <a:pt x="584149" y="52651"/>
                </a:lnTo>
                <a:lnTo>
                  <a:pt x="588721" y="57829"/>
                </a:lnTo>
                <a:lnTo>
                  <a:pt x="590153" y="61971"/>
                </a:lnTo>
                <a:lnTo>
                  <a:pt x="590763" y="67662"/>
                </a:lnTo>
                <a:lnTo>
                  <a:pt x="612910" y="67662"/>
                </a:lnTo>
                <a:lnTo>
                  <a:pt x="612870" y="66654"/>
                </a:lnTo>
                <a:lnTo>
                  <a:pt x="609362" y="54432"/>
                </a:lnTo>
                <a:lnTo>
                  <a:pt x="607313" y="51352"/>
                </a:lnTo>
                <a:close/>
              </a:path>
              <a:path w="1048385" h="117475">
                <a:moveTo>
                  <a:pt x="649109" y="1060"/>
                </a:moveTo>
                <a:lnTo>
                  <a:pt x="625784" y="1060"/>
                </a:lnTo>
                <a:lnTo>
                  <a:pt x="625784" y="115813"/>
                </a:lnTo>
                <a:lnTo>
                  <a:pt x="649109" y="115813"/>
                </a:lnTo>
                <a:lnTo>
                  <a:pt x="649109" y="1060"/>
                </a:lnTo>
                <a:close/>
              </a:path>
              <a:path w="1048385" h="117475">
                <a:moveTo>
                  <a:pt x="690397" y="1060"/>
                </a:moveTo>
                <a:lnTo>
                  <a:pt x="667085" y="1060"/>
                </a:lnTo>
                <a:lnTo>
                  <a:pt x="667085" y="115813"/>
                </a:lnTo>
                <a:lnTo>
                  <a:pt x="690397" y="115813"/>
                </a:lnTo>
                <a:lnTo>
                  <a:pt x="690397" y="1060"/>
                </a:lnTo>
                <a:close/>
              </a:path>
              <a:path w="1048385" h="117475">
                <a:moveTo>
                  <a:pt x="781537" y="36112"/>
                </a:moveTo>
                <a:lnTo>
                  <a:pt x="758220" y="36112"/>
                </a:lnTo>
                <a:lnTo>
                  <a:pt x="758220" y="115811"/>
                </a:lnTo>
                <a:lnTo>
                  <a:pt x="781537" y="115811"/>
                </a:lnTo>
                <a:lnTo>
                  <a:pt x="781537" y="62828"/>
                </a:lnTo>
                <a:lnTo>
                  <a:pt x="782665" y="59128"/>
                </a:lnTo>
                <a:lnTo>
                  <a:pt x="787237" y="53638"/>
                </a:lnTo>
                <a:lnTo>
                  <a:pt x="790376" y="52270"/>
                </a:lnTo>
                <a:lnTo>
                  <a:pt x="874680" y="52270"/>
                </a:lnTo>
                <a:lnTo>
                  <a:pt x="873418" y="48005"/>
                </a:lnTo>
                <a:lnTo>
                  <a:pt x="781537" y="48005"/>
                </a:lnTo>
                <a:lnTo>
                  <a:pt x="781537" y="36112"/>
                </a:lnTo>
                <a:close/>
              </a:path>
              <a:path w="1048385" h="117475">
                <a:moveTo>
                  <a:pt x="837468" y="52270"/>
                </a:moveTo>
                <a:lnTo>
                  <a:pt x="801563" y="52270"/>
                </a:lnTo>
                <a:lnTo>
                  <a:pt x="805159" y="56887"/>
                </a:lnTo>
                <a:lnTo>
                  <a:pt x="805159" y="115811"/>
                </a:lnTo>
                <a:lnTo>
                  <a:pt x="828476" y="115811"/>
                </a:lnTo>
                <a:lnTo>
                  <a:pt x="828476" y="63032"/>
                </a:lnTo>
                <a:lnTo>
                  <a:pt x="829635" y="59247"/>
                </a:lnTo>
                <a:lnTo>
                  <a:pt x="834329" y="53663"/>
                </a:lnTo>
                <a:lnTo>
                  <a:pt x="837468" y="52270"/>
                </a:lnTo>
                <a:close/>
              </a:path>
              <a:path w="1048385" h="117475">
                <a:moveTo>
                  <a:pt x="874680" y="52270"/>
                </a:moveTo>
                <a:lnTo>
                  <a:pt x="848532" y="52270"/>
                </a:lnTo>
                <a:lnTo>
                  <a:pt x="852098" y="56994"/>
                </a:lnTo>
                <a:lnTo>
                  <a:pt x="852098" y="115811"/>
                </a:lnTo>
                <a:lnTo>
                  <a:pt x="875416" y="115811"/>
                </a:lnTo>
                <a:lnTo>
                  <a:pt x="875416" y="54757"/>
                </a:lnTo>
                <a:lnTo>
                  <a:pt x="874680" y="52270"/>
                </a:lnTo>
                <a:close/>
              </a:path>
              <a:path w="1048385" h="117475">
                <a:moveTo>
                  <a:pt x="802953" y="34176"/>
                </a:moveTo>
                <a:lnTo>
                  <a:pt x="790784" y="37990"/>
                </a:lnTo>
                <a:lnTo>
                  <a:pt x="781537" y="48005"/>
                </a:lnTo>
                <a:lnTo>
                  <a:pt x="873418" y="48005"/>
                </a:lnTo>
                <a:lnTo>
                  <a:pt x="873221" y="47338"/>
                </a:lnTo>
                <a:lnTo>
                  <a:pt x="872468" y="46425"/>
                </a:lnTo>
                <a:lnTo>
                  <a:pt x="825226" y="46425"/>
                </a:lnTo>
                <a:lnTo>
                  <a:pt x="816468" y="37213"/>
                </a:lnTo>
                <a:lnTo>
                  <a:pt x="802953" y="34176"/>
                </a:lnTo>
                <a:close/>
              </a:path>
              <a:path w="1048385" h="117475">
                <a:moveTo>
                  <a:pt x="858347" y="34134"/>
                </a:moveTo>
                <a:lnTo>
                  <a:pt x="847736" y="34250"/>
                </a:lnTo>
                <a:lnTo>
                  <a:pt x="835770" y="37943"/>
                </a:lnTo>
                <a:lnTo>
                  <a:pt x="825226" y="46425"/>
                </a:lnTo>
                <a:lnTo>
                  <a:pt x="872468" y="46425"/>
                </a:lnTo>
                <a:lnTo>
                  <a:pt x="864504" y="36780"/>
                </a:lnTo>
                <a:lnTo>
                  <a:pt x="858347" y="34134"/>
                </a:lnTo>
                <a:close/>
              </a:path>
              <a:path w="1048385" h="117475">
                <a:moveTo>
                  <a:pt x="915492" y="36112"/>
                </a:moveTo>
                <a:lnTo>
                  <a:pt x="892180" y="36112"/>
                </a:lnTo>
                <a:lnTo>
                  <a:pt x="892180" y="115813"/>
                </a:lnTo>
                <a:lnTo>
                  <a:pt x="915492" y="115813"/>
                </a:lnTo>
                <a:lnTo>
                  <a:pt x="915492" y="36112"/>
                </a:lnTo>
                <a:close/>
              </a:path>
              <a:path w="1048385" h="117475">
                <a:moveTo>
                  <a:pt x="907663" y="0"/>
                </a:moveTo>
                <a:lnTo>
                  <a:pt x="900135" y="0"/>
                </a:lnTo>
                <a:lnTo>
                  <a:pt x="896934" y="1237"/>
                </a:lnTo>
                <a:lnTo>
                  <a:pt x="891661" y="6214"/>
                </a:lnTo>
                <a:lnTo>
                  <a:pt x="890320" y="9238"/>
                </a:lnTo>
                <a:lnTo>
                  <a:pt x="890320" y="16456"/>
                </a:lnTo>
                <a:lnTo>
                  <a:pt x="891631" y="19525"/>
                </a:lnTo>
                <a:lnTo>
                  <a:pt x="896813" y="24502"/>
                </a:lnTo>
                <a:lnTo>
                  <a:pt x="899982" y="25752"/>
                </a:lnTo>
                <a:lnTo>
                  <a:pt x="907511" y="25752"/>
                </a:lnTo>
                <a:lnTo>
                  <a:pt x="910711" y="24478"/>
                </a:lnTo>
                <a:lnTo>
                  <a:pt x="915984" y="19394"/>
                </a:lnTo>
                <a:lnTo>
                  <a:pt x="917326" y="16346"/>
                </a:lnTo>
                <a:lnTo>
                  <a:pt x="917326" y="9238"/>
                </a:lnTo>
                <a:lnTo>
                  <a:pt x="916015" y="6214"/>
                </a:lnTo>
                <a:lnTo>
                  <a:pt x="910833" y="1237"/>
                </a:lnTo>
                <a:lnTo>
                  <a:pt x="907663" y="0"/>
                </a:lnTo>
                <a:close/>
              </a:path>
              <a:path w="1048385" h="117475">
                <a:moveTo>
                  <a:pt x="956157" y="36112"/>
                </a:moveTo>
                <a:lnTo>
                  <a:pt x="932840" y="36112"/>
                </a:lnTo>
                <a:lnTo>
                  <a:pt x="932840" y="115811"/>
                </a:lnTo>
                <a:lnTo>
                  <a:pt x="956157" y="115811"/>
                </a:lnTo>
                <a:lnTo>
                  <a:pt x="956157" y="63590"/>
                </a:lnTo>
                <a:lnTo>
                  <a:pt x="957437" y="59509"/>
                </a:lnTo>
                <a:lnTo>
                  <a:pt x="962497" y="53708"/>
                </a:lnTo>
                <a:lnTo>
                  <a:pt x="966063" y="52270"/>
                </a:lnTo>
                <a:lnTo>
                  <a:pt x="1005256" y="52270"/>
                </a:lnTo>
                <a:lnTo>
                  <a:pt x="1004174" y="48612"/>
                </a:lnTo>
                <a:lnTo>
                  <a:pt x="956157" y="48612"/>
                </a:lnTo>
                <a:lnTo>
                  <a:pt x="956157" y="36112"/>
                </a:lnTo>
                <a:close/>
              </a:path>
              <a:path w="1048385" h="117475">
                <a:moveTo>
                  <a:pt x="1005256" y="52270"/>
                </a:moveTo>
                <a:lnTo>
                  <a:pt x="978651" y="52270"/>
                </a:lnTo>
                <a:lnTo>
                  <a:pt x="982675" y="57293"/>
                </a:lnTo>
                <a:lnTo>
                  <a:pt x="982675" y="115811"/>
                </a:lnTo>
                <a:lnTo>
                  <a:pt x="1005992" y="115811"/>
                </a:lnTo>
                <a:lnTo>
                  <a:pt x="1005992" y="54757"/>
                </a:lnTo>
                <a:lnTo>
                  <a:pt x="1005256" y="52270"/>
                </a:lnTo>
                <a:close/>
              </a:path>
              <a:path w="1048385" h="117475">
                <a:moveTo>
                  <a:pt x="988862" y="34134"/>
                </a:moveTo>
                <a:lnTo>
                  <a:pt x="977182" y="34317"/>
                </a:lnTo>
                <a:lnTo>
                  <a:pt x="964923" y="38612"/>
                </a:lnTo>
                <a:lnTo>
                  <a:pt x="956157" y="48612"/>
                </a:lnTo>
                <a:lnTo>
                  <a:pt x="1004174" y="48612"/>
                </a:lnTo>
                <a:lnTo>
                  <a:pt x="1003797" y="47338"/>
                </a:lnTo>
                <a:lnTo>
                  <a:pt x="995080" y="36780"/>
                </a:lnTo>
                <a:lnTo>
                  <a:pt x="988862" y="34134"/>
                </a:lnTo>
                <a:close/>
              </a:path>
              <a:path w="1048385" h="117475">
                <a:moveTo>
                  <a:pt x="1046068" y="36112"/>
                </a:moveTo>
                <a:lnTo>
                  <a:pt x="1022756" y="36112"/>
                </a:lnTo>
                <a:lnTo>
                  <a:pt x="1022756" y="115813"/>
                </a:lnTo>
                <a:lnTo>
                  <a:pt x="1046068" y="115813"/>
                </a:lnTo>
                <a:lnTo>
                  <a:pt x="1046068" y="36112"/>
                </a:lnTo>
                <a:close/>
              </a:path>
              <a:path w="1048385" h="117475">
                <a:moveTo>
                  <a:pt x="1038240" y="0"/>
                </a:moveTo>
                <a:lnTo>
                  <a:pt x="1030711" y="0"/>
                </a:lnTo>
                <a:lnTo>
                  <a:pt x="1027511" y="1237"/>
                </a:lnTo>
                <a:lnTo>
                  <a:pt x="1022238" y="6214"/>
                </a:lnTo>
                <a:lnTo>
                  <a:pt x="1020897" y="9238"/>
                </a:lnTo>
                <a:lnTo>
                  <a:pt x="1020897" y="16456"/>
                </a:lnTo>
                <a:lnTo>
                  <a:pt x="1022207" y="19525"/>
                </a:lnTo>
                <a:lnTo>
                  <a:pt x="1027389" y="24502"/>
                </a:lnTo>
                <a:lnTo>
                  <a:pt x="1030559" y="25752"/>
                </a:lnTo>
                <a:lnTo>
                  <a:pt x="1038087" y="25752"/>
                </a:lnTo>
                <a:lnTo>
                  <a:pt x="1041288" y="24478"/>
                </a:lnTo>
                <a:lnTo>
                  <a:pt x="1046561" y="19394"/>
                </a:lnTo>
                <a:lnTo>
                  <a:pt x="1047902" y="16346"/>
                </a:lnTo>
                <a:lnTo>
                  <a:pt x="1047902" y="9238"/>
                </a:lnTo>
                <a:lnTo>
                  <a:pt x="1046591" y="6214"/>
                </a:lnTo>
                <a:lnTo>
                  <a:pt x="1041410" y="1237"/>
                </a:lnTo>
                <a:lnTo>
                  <a:pt x="1038240" y="0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7057" y="3110496"/>
            <a:ext cx="5756423" cy="754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3309" y="2641817"/>
            <a:ext cx="628381" cy="12229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3678" y="1600961"/>
            <a:ext cx="4753419" cy="22242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6037" y="1150549"/>
            <a:ext cx="4313672" cy="3078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46789" y="2835996"/>
            <a:ext cx="1933614" cy="3657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46789" y="3292565"/>
            <a:ext cx="2221040" cy="5929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64568" y="3264979"/>
            <a:ext cx="628372" cy="6283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44401" y="3360086"/>
            <a:ext cx="1077495" cy="5406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9094" y="2652558"/>
            <a:ext cx="2710891" cy="11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03934" y="2891978"/>
            <a:ext cx="3036051" cy="9126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54723" y="3355680"/>
            <a:ext cx="3030574" cy="1184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70896" y="3593390"/>
            <a:ext cx="5598218" cy="270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6237" y="1182242"/>
            <a:ext cx="1261882" cy="1104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16700" y="1269193"/>
            <a:ext cx="1048451" cy="2437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20724" y="1786009"/>
            <a:ext cx="1044427" cy="822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81776" y="1261597"/>
            <a:ext cx="966008" cy="2323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81776" y="1778413"/>
            <a:ext cx="795655" cy="91440"/>
          </a:xfrm>
          <a:custGeom>
            <a:avLst/>
            <a:gdLst/>
            <a:ahLst/>
            <a:cxnLst/>
            <a:rect l="l" t="t" r="r" b="b"/>
            <a:pathLst>
              <a:path w="795654" h="91439">
                <a:moveTo>
                  <a:pt x="21512" y="1356"/>
                </a:moveTo>
                <a:lnTo>
                  <a:pt x="0" y="1356"/>
                </a:lnTo>
                <a:lnTo>
                  <a:pt x="0" y="89592"/>
                </a:lnTo>
                <a:lnTo>
                  <a:pt x="21512" y="89592"/>
                </a:lnTo>
                <a:lnTo>
                  <a:pt x="21512" y="53065"/>
                </a:lnTo>
                <a:lnTo>
                  <a:pt x="79568" y="53065"/>
                </a:lnTo>
                <a:lnTo>
                  <a:pt x="79568" y="37145"/>
                </a:lnTo>
                <a:lnTo>
                  <a:pt x="21512" y="37145"/>
                </a:lnTo>
                <a:lnTo>
                  <a:pt x="21512" y="1356"/>
                </a:lnTo>
                <a:close/>
              </a:path>
              <a:path w="795654" h="91439">
                <a:moveTo>
                  <a:pt x="79568" y="53065"/>
                </a:moveTo>
                <a:lnTo>
                  <a:pt x="58064" y="53065"/>
                </a:lnTo>
                <a:lnTo>
                  <a:pt x="58064" y="89592"/>
                </a:lnTo>
                <a:lnTo>
                  <a:pt x="79568" y="89592"/>
                </a:lnTo>
                <a:lnTo>
                  <a:pt x="79568" y="53065"/>
                </a:lnTo>
                <a:close/>
              </a:path>
              <a:path w="795654" h="91439">
                <a:moveTo>
                  <a:pt x="79568" y="1356"/>
                </a:moveTo>
                <a:lnTo>
                  <a:pt x="58064" y="1356"/>
                </a:lnTo>
                <a:lnTo>
                  <a:pt x="58064" y="37145"/>
                </a:lnTo>
                <a:lnTo>
                  <a:pt x="79568" y="37145"/>
                </a:lnTo>
                <a:lnTo>
                  <a:pt x="79568" y="1356"/>
                </a:lnTo>
                <a:close/>
              </a:path>
              <a:path w="795654" h="91439">
                <a:moveTo>
                  <a:pt x="119751" y="1356"/>
                </a:moveTo>
                <a:lnTo>
                  <a:pt x="98237" y="1356"/>
                </a:lnTo>
                <a:lnTo>
                  <a:pt x="98237" y="89593"/>
                </a:lnTo>
                <a:lnTo>
                  <a:pt x="119751" y="89593"/>
                </a:lnTo>
                <a:lnTo>
                  <a:pt x="119751" y="1356"/>
                </a:lnTo>
                <a:close/>
              </a:path>
              <a:path w="795654" h="91439">
                <a:moveTo>
                  <a:pt x="370520" y="0"/>
                </a:moveTo>
                <a:lnTo>
                  <a:pt x="334994" y="14446"/>
                </a:lnTo>
                <a:lnTo>
                  <a:pt x="323609" y="51125"/>
                </a:lnTo>
                <a:lnTo>
                  <a:pt x="326306" y="61915"/>
                </a:lnTo>
                <a:lnTo>
                  <a:pt x="332838" y="72780"/>
                </a:lnTo>
                <a:lnTo>
                  <a:pt x="344357" y="84603"/>
                </a:lnTo>
                <a:lnTo>
                  <a:pt x="356066" y="89365"/>
                </a:lnTo>
                <a:lnTo>
                  <a:pt x="369712" y="90952"/>
                </a:lnTo>
                <a:lnTo>
                  <a:pt x="382794" y="89474"/>
                </a:lnTo>
                <a:lnTo>
                  <a:pt x="394465" y="84828"/>
                </a:lnTo>
                <a:lnTo>
                  <a:pt x="405041" y="76687"/>
                </a:lnTo>
                <a:lnTo>
                  <a:pt x="406185" y="75032"/>
                </a:lnTo>
                <a:lnTo>
                  <a:pt x="362495" y="75032"/>
                </a:lnTo>
                <a:lnTo>
                  <a:pt x="356530" y="72423"/>
                </a:lnTo>
                <a:lnTo>
                  <a:pt x="347935" y="61971"/>
                </a:lnTo>
                <a:lnTo>
                  <a:pt x="345816" y="54839"/>
                </a:lnTo>
                <a:lnTo>
                  <a:pt x="345792" y="36158"/>
                </a:lnTo>
                <a:lnTo>
                  <a:pt x="347935" y="28870"/>
                </a:lnTo>
                <a:lnTo>
                  <a:pt x="356530" y="18513"/>
                </a:lnTo>
                <a:lnTo>
                  <a:pt x="362544" y="15916"/>
                </a:lnTo>
                <a:lnTo>
                  <a:pt x="404794" y="15916"/>
                </a:lnTo>
                <a:lnTo>
                  <a:pt x="395693" y="6513"/>
                </a:lnTo>
                <a:lnTo>
                  <a:pt x="384028" y="1628"/>
                </a:lnTo>
                <a:lnTo>
                  <a:pt x="370520" y="0"/>
                </a:lnTo>
                <a:close/>
              </a:path>
              <a:path w="795654" h="91439">
                <a:moveTo>
                  <a:pt x="404794" y="15916"/>
                </a:moveTo>
                <a:lnTo>
                  <a:pt x="377592" y="15916"/>
                </a:lnTo>
                <a:lnTo>
                  <a:pt x="383414" y="18571"/>
                </a:lnTo>
                <a:lnTo>
                  <a:pt x="392009" y="29181"/>
                </a:lnTo>
                <a:lnTo>
                  <a:pt x="394173" y="36408"/>
                </a:lnTo>
                <a:lnTo>
                  <a:pt x="394173" y="54839"/>
                </a:lnTo>
                <a:lnTo>
                  <a:pt x="392070" y="62078"/>
                </a:lnTo>
                <a:lnTo>
                  <a:pt x="383627" y="72435"/>
                </a:lnTo>
                <a:lnTo>
                  <a:pt x="377714" y="75032"/>
                </a:lnTo>
                <a:lnTo>
                  <a:pt x="406185" y="75032"/>
                </a:lnTo>
                <a:lnTo>
                  <a:pt x="411466" y="67392"/>
                </a:lnTo>
                <a:lnTo>
                  <a:pt x="415266" y="55487"/>
                </a:lnTo>
                <a:lnTo>
                  <a:pt x="416387" y="40010"/>
                </a:lnTo>
                <a:lnTo>
                  <a:pt x="413722" y="29277"/>
                </a:lnTo>
                <a:lnTo>
                  <a:pt x="407208" y="18410"/>
                </a:lnTo>
                <a:lnTo>
                  <a:pt x="404794" y="15916"/>
                </a:lnTo>
                <a:close/>
              </a:path>
              <a:path w="795654" h="91439">
                <a:moveTo>
                  <a:pt x="477305" y="1353"/>
                </a:moveTo>
                <a:lnTo>
                  <a:pt x="436772" y="14880"/>
                </a:lnTo>
                <a:lnTo>
                  <a:pt x="426370" y="52096"/>
                </a:lnTo>
                <a:lnTo>
                  <a:pt x="429200" y="62820"/>
                </a:lnTo>
                <a:lnTo>
                  <a:pt x="435924" y="73634"/>
                </a:lnTo>
                <a:lnTo>
                  <a:pt x="447778" y="85434"/>
                </a:lnTo>
                <a:lnTo>
                  <a:pt x="459605" y="89561"/>
                </a:lnTo>
                <a:lnTo>
                  <a:pt x="474364" y="90913"/>
                </a:lnTo>
                <a:lnTo>
                  <a:pt x="487511" y="88823"/>
                </a:lnTo>
                <a:lnTo>
                  <a:pt x="498476" y="83545"/>
                </a:lnTo>
                <a:lnTo>
                  <a:pt x="504389" y="79592"/>
                </a:lnTo>
                <a:lnTo>
                  <a:pt x="507951" y="75032"/>
                </a:lnTo>
                <a:lnTo>
                  <a:pt x="464490" y="75032"/>
                </a:lnTo>
                <a:lnTo>
                  <a:pt x="458638" y="72484"/>
                </a:lnTo>
                <a:lnTo>
                  <a:pt x="454584" y="67376"/>
                </a:lnTo>
                <a:lnTo>
                  <a:pt x="450500" y="62279"/>
                </a:lnTo>
                <a:lnTo>
                  <a:pt x="448458" y="54958"/>
                </a:lnTo>
                <a:lnTo>
                  <a:pt x="448458" y="35957"/>
                </a:lnTo>
                <a:lnTo>
                  <a:pt x="450439" y="28669"/>
                </a:lnTo>
                <a:lnTo>
                  <a:pt x="458425" y="18464"/>
                </a:lnTo>
                <a:lnTo>
                  <a:pt x="464155" y="15916"/>
                </a:lnTo>
                <a:lnTo>
                  <a:pt x="506877" y="15916"/>
                </a:lnTo>
                <a:lnTo>
                  <a:pt x="504907" y="13118"/>
                </a:lnTo>
                <a:lnTo>
                  <a:pt x="498235" y="7448"/>
                </a:lnTo>
                <a:lnTo>
                  <a:pt x="489746" y="3416"/>
                </a:lnTo>
                <a:lnTo>
                  <a:pt x="477305" y="1353"/>
                </a:lnTo>
                <a:close/>
              </a:path>
              <a:path w="795654" h="91439">
                <a:moveTo>
                  <a:pt x="493477" y="58244"/>
                </a:moveTo>
                <a:lnTo>
                  <a:pt x="491252" y="64090"/>
                </a:lnTo>
                <a:lnTo>
                  <a:pt x="488448" y="68354"/>
                </a:lnTo>
                <a:lnTo>
                  <a:pt x="481712" y="73697"/>
                </a:lnTo>
                <a:lnTo>
                  <a:pt x="477414" y="75032"/>
                </a:lnTo>
                <a:lnTo>
                  <a:pt x="507951" y="75032"/>
                </a:lnTo>
                <a:lnTo>
                  <a:pt x="509113" y="73545"/>
                </a:lnTo>
                <a:lnTo>
                  <a:pt x="512710" y="65413"/>
                </a:lnTo>
                <a:lnTo>
                  <a:pt x="493477" y="58244"/>
                </a:lnTo>
                <a:close/>
              </a:path>
              <a:path w="795654" h="91439">
                <a:moveTo>
                  <a:pt x="506877" y="15916"/>
                </a:moveTo>
                <a:lnTo>
                  <a:pt x="476774" y="15916"/>
                </a:lnTo>
                <a:lnTo>
                  <a:pt x="481010" y="17157"/>
                </a:lnTo>
                <a:lnTo>
                  <a:pt x="487533" y="22085"/>
                </a:lnTo>
                <a:lnTo>
                  <a:pt x="490307" y="26170"/>
                </a:lnTo>
                <a:lnTo>
                  <a:pt x="492562" y="31836"/>
                </a:lnTo>
                <a:lnTo>
                  <a:pt x="511643" y="24679"/>
                </a:lnTo>
                <a:lnTo>
                  <a:pt x="508412" y="18095"/>
                </a:lnTo>
                <a:lnTo>
                  <a:pt x="506877" y="15916"/>
                </a:lnTo>
                <a:close/>
              </a:path>
              <a:path w="795654" h="91439">
                <a:moveTo>
                  <a:pt x="172687" y="1356"/>
                </a:moveTo>
                <a:lnTo>
                  <a:pt x="137074" y="1356"/>
                </a:lnTo>
                <a:lnTo>
                  <a:pt x="137074" y="89592"/>
                </a:lnTo>
                <a:lnTo>
                  <a:pt x="187413" y="88035"/>
                </a:lnTo>
                <a:lnTo>
                  <a:pt x="211307" y="73926"/>
                </a:lnTo>
                <a:lnTo>
                  <a:pt x="158578" y="73926"/>
                </a:lnTo>
                <a:lnTo>
                  <a:pt x="158578" y="17026"/>
                </a:lnTo>
                <a:lnTo>
                  <a:pt x="210009" y="17026"/>
                </a:lnTo>
                <a:lnTo>
                  <a:pt x="199079" y="6696"/>
                </a:lnTo>
                <a:lnTo>
                  <a:pt x="187081" y="2690"/>
                </a:lnTo>
                <a:lnTo>
                  <a:pt x="172687" y="1356"/>
                </a:lnTo>
                <a:close/>
              </a:path>
              <a:path w="795654" h="91439">
                <a:moveTo>
                  <a:pt x="210009" y="17026"/>
                </a:moveTo>
                <a:lnTo>
                  <a:pt x="181118" y="17026"/>
                </a:lnTo>
                <a:lnTo>
                  <a:pt x="187366" y="19455"/>
                </a:lnTo>
                <a:lnTo>
                  <a:pt x="196059" y="29169"/>
                </a:lnTo>
                <a:lnTo>
                  <a:pt x="198226" y="36207"/>
                </a:lnTo>
                <a:lnTo>
                  <a:pt x="198226" y="54708"/>
                </a:lnTo>
                <a:lnTo>
                  <a:pt x="196083" y="61779"/>
                </a:lnTo>
                <a:lnTo>
                  <a:pt x="187473" y="71496"/>
                </a:lnTo>
                <a:lnTo>
                  <a:pt x="181249" y="73926"/>
                </a:lnTo>
                <a:lnTo>
                  <a:pt x="211307" y="73926"/>
                </a:lnTo>
                <a:lnTo>
                  <a:pt x="215667" y="67722"/>
                </a:lnTo>
                <a:lnTo>
                  <a:pt x="219347" y="55745"/>
                </a:lnTo>
                <a:lnTo>
                  <a:pt x="220423" y="39635"/>
                </a:lnTo>
                <a:lnTo>
                  <a:pt x="217727" y="28689"/>
                </a:lnTo>
                <a:lnTo>
                  <a:pt x="211043" y="18002"/>
                </a:lnTo>
                <a:lnTo>
                  <a:pt x="210009" y="17026"/>
                </a:lnTo>
                <a:close/>
              </a:path>
              <a:path w="795654" h="91439">
                <a:moveTo>
                  <a:pt x="286880" y="1356"/>
                </a:moveTo>
                <a:lnTo>
                  <a:pt x="234372" y="1356"/>
                </a:lnTo>
                <a:lnTo>
                  <a:pt x="234372" y="89592"/>
                </a:lnTo>
                <a:lnTo>
                  <a:pt x="255602" y="89592"/>
                </a:lnTo>
                <a:lnTo>
                  <a:pt x="255602" y="55900"/>
                </a:lnTo>
                <a:lnTo>
                  <a:pt x="302591" y="55900"/>
                </a:lnTo>
                <a:lnTo>
                  <a:pt x="299334" y="52136"/>
                </a:lnTo>
                <a:lnTo>
                  <a:pt x="295930" y="50218"/>
                </a:lnTo>
                <a:lnTo>
                  <a:pt x="291358" y="48993"/>
                </a:lnTo>
                <a:lnTo>
                  <a:pt x="297012" y="47432"/>
                </a:lnTo>
                <a:lnTo>
                  <a:pt x="301178" y="45207"/>
                </a:lnTo>
                <a:lnTo>
                  <a:pt x="303858" y="42324"/>
                </a:lnTo>
                <a:lnTo>
                  <a:pt x="304911" y="41218"/>
                </a:lnTo>
                <a:lnTo>
                  <a:pt x="255602" y="41218"/>
                </a:lnTo>
                <a:lnTo>
                  <a:pt x="255602" y="16788"/>
                </a:lnTo>
                <a:lnTo>
                  <a:pt x="308578" y="16788"/>
                </a:lnTo>
                <a:lnTo>
                  <a:pt x="306598" y="12560"/>
                </a:lnTo>
                <a:lnTo>
                  <a:pt x="294939" y="3593"/>
                </a:lnTo>
                <a:lnTo>
                  <a:pt x="286880" y="1356"/>
                </a:lnTo>
                <a:close/>
              </a:path>
              <a:path w="795654" h="91439">
                <a:moveTo>
                  <a:pt x="302591" y="55900"/>
                </a:moveTo>
                <a:lnTo>
                  <a:pt x="274652" y="55900"/>
                </a:lnTo>
                <a:lnTo>
                  <a:pt x="277986" y="56851"/>
                </a:lnTo>
                <a:lnTo>
                  <a:pt x="282558" y="60636"/>
                </a:lnTo>
                <a:lnTo>
                  <a:pt x="284238" y="63840"/>
                </a:lnTo>
                <a:lnTo>
                  <a:pt x="285308" y="68363"/>
                </a:lnTo>
                <a:lnTo>
                  <a:pt x="287737" y="78568"/>
                </a:lnTo>
                <a:lnTo>
                  <a:pt x="290154" y="85639"/>
                </a:lnTo>
                <a:lnTo>
                  <a:pt x="292571" y="89592"/>
                </a:lnTo>
                <a:lnTo>
                  <a:pt x="314608" y="89592"/>
                </a:lnTo>
                <a:lnTo>
                  <a:pt x="314608" y="89105"/>
                </a:lnTo>
                <a:lnTo>
                  <a:pt x="312645" y="86712"/>
                </a:lnTo>
                <a:lnTo>
                  <a:pt x="310036" y="79223"/>
                </a:lnTo>
                <a:lnTo>
                  <a:pt x="306823" y="66638"/>
                </a:lnTo>
                <a:lnTo>
                  <a:pt x="305574" y="61292"/>
                </a:lnTo>
                <a:lnTo>
                  <a:pt x="303821" y="57326"/>
                </a:lnTo>
                <a:lnTo>
                  <a:pt x="302591" y="55900"/>
                </a:lnTo>
                <a:close/>
              </a:path>
              <a:path w="795654" h="91439">
                <a:moveTo>
                  <a:pt x="308578" y="16788"/>
                </a:moveTo>
                <a:lnTo>
                  <a:pt x="283976" y="16788"/>
                </a:lnTo>
                <a:lnTo>
                  <a:pt x="288535" y="20811"/>
                </a:lnTo>
                <a:lnTo>
                  <a:pt x="288535" y="32909"/>
                </a:lnTo>
                <a:lnTo>
                  <a:pt x="287237" y="35969"/>
                </a:lnTo>
                <a:lnTo>
                  <a:pt x="282046" y="40169"/>
                </a:lnTo>
                <a:lnTo>
                  <a:pt x="278282" y="41218"/>
                </a:lnTo>
                <a:lnTo>
                  <a:pt x="304911" y="41218"/>
                </a:lnTo>
                <a:lnTo>
                  <a:pt x="307619" y="38374"/>
                </a:lnTo>
                <a:lnTo>
                  <a:pt x="309503" y="33159"/>
                </a:lnTo>
                <a:lnTo>
                  <a:pt x="309503" y="18763"/>
                </a:lnTo>
                <a:lnTo>
                  <a:pt x="308578" y="16788"/>
                </a:lnTo>
                <a:close/>
              </a:path>
              <a:path w="795654" h="91439">
                <a:moveTo>
                  <a:pt x="568884" y="0"/>
                </a:moveTo>
                <a:lnTo>
                  <a:pt x="527351" y="22777"/>
                </a:lnTo>
                <a:lnTo>
                  <a:pt x="521821" y="49391"/>
                </a:lnTo>
                <a:lnTo>
                  <a:pt x="524104" y="60718"/>
                </a:lnTo>
                <a:lnTo>
                  <a:pt x="530056" y="71723"/>
                </a:lnTo>
                <a:lnTo>
                  <a:pt x="540683" y="83202"/>
                </a:lnTo>
                <a:lnTo>
                  <a:pt x="550101" y="87355"/>
                </a:lnTo>
                <a:lnTo>
                  <a:pt x="563121" y="89498"/>
                </a:lnTo>
                <a:lnTo>
                  <a:pt x="581140" y="89477"/>
                </a:lnTo>
                <a:lnTo>
                  <a:pt x="592807" y="84834"/>
                </a:lnTo>
                <a:lnTo>
                  <a:pt x="603392" y="76700"/>
                </a:lnTo>
                <a:lnTo>
                  <a:pt x="604545" y="75032"/>
                </a:lnTo>
                <a:lnTo>
                  <a:pt x="560868" y="75032"/>
                </a:lnTo>
                <a:lnTo>
                  <a:pt x="554894" y="72423"/>
                </a:lnTo>
                <a:lnTo>
                  <a:pt x="546299" y="61971"/>
                </a:lnTo>
                <a:lnTo>
                  <a:pt x="544189" y="54839"/>
                </a:lnTo>
                <a:lnTo>
                  <a:pt x="544165" y="36158"/>
                </a:lnTo>
                <a:lnTo>
                  <a:pt x="546299" y="28870"/>
                </a:lnTo>
                <a:lnTo>
                  <a:pt x="554894" y="18513"/>
                </a:lnTo>
                <a:lnTo>
                  <a:pt x="560929" y="15916"/>
                </a:lnTo>
                <a:lnTo>
                  <a:pt x="603152" y="15916"/>
                </a:lnTo>
                <a:lnTo>
                  <a:pt x="594057" y="6513"/>
                </a:lnTo>
                <a:lnTo>
                  <a:pt x="582391" y="1628"/>
                </a:lnTo>
                <a:lnTo>
                  <a:pt x="568884" y="0"/>
                </a:lnTo>
                <a:close/>
              </a:path>
              <a:path w="795654" h="91439">
                <a:moveTo>
                  <a:pt x="603152" y="15916"/>
                </a:moveTo>
                <a:lnTo>
                  <a:pt x="575956" y="15916"/>
                </a:lnTo>
                <a:lnTo>
                  <a:pt x="581777" y="18571"/>
                </a:lnTo>
                <a:lnTo>
                  <a:pt x="586075" y="23884"/>
                </a:lnTo>
                <a:lnTo>
                  <a:pt x="590403" y="29181"/>
                </a:lnTo>
                <a:lnTo>
                  <a:pt x="592537" y="36408"/>
                </a:lnTo>
                <a:lnTo>
                  <a:pt x="592537" y="54839"/>
                </a:lnTo>
                <a:lnTo>
                  <a:pt x="590434" y="62078"/>
                </a:lnTo>
                <a:lnTo>
                  <a:pt x="582021" y="72435"/>
                </a:lnTo>
                <a:lnTo>
                  <a:pt x="576108" y="75032"/>
                </a:lnTo>
                <a:lnTo>
                  <a:pt x="604545" y="75032"/>
                </a:lnTo>
                <a:lnTo>
                  <a:pt x="609816" y="67404"/>
                </a:lnTo>
                <a:lnTo>
                  <a:pt x="613606" y="55498"/>
                </a:lnTo>
                <a:lnTo>
                  <a:pt x="614723" y="40021"/>
                </a:lnTo>
                <a:lnTo>
                  <a:pt x="612070" y="29284"/>
                </a:lnTo>
                <a:lnTo>
                  <a:pt x="605568" y="18414"/>
                </a:lnTo>
                <a:lnTo>
                  <a:pt x="603152" y="15916"/>
                </a:lnTo>
                <a:close/>
              </a:path>
              <a:path w="795654" h="91439">
                <a:moveTo>
                  <a:pt x="671571" y="0"/>
                </a:moveTo>
                <a:lnTo>
                  <a:pt x="630022" y="22766"/>
                </a:lnTo>
                <a:lnTo>
                  <a:pt x="624508" y="49382"/>
                </a:lnTo>
                <a:lnTo>
                  <a:pt x="626788" y="60713"/>
                </a:lnTo>
                <a:lnTo>
                  <a:pt x="632732" y="71721"/>
                </a:lnTo>
                <a:lnTo>
                  <a:pt x="643342" y="83204"/>
                </a:lnTo>
                <a:lnTo>
                  <a:pt x="652761" y="87355"/>
                </a:lnTo>
                <a:lnTo>
                  <a:pt x="665782" y="89499"/>
                </a:lnTo>
                <a:lnTo>
                  <a:pt x="683803" y="89479"/>
                </a:lnTo>
                <a:lnTo>
                  <a:pt x="695477" y="84835"/>
                </a:lnTo>
                <a:lnTo>
                  <a:pt x="706060" y="76693"/>
                </a:lnTo>
                <a:lnTo>
                  <a:pt x="707210" y="75032"/>
                </a:lnTo>
                <a:lnTo>
                  <a:pt x="663525" y="75032"/>
                </a:lnTo>
                <a:lnTo>
                  <a:pt x="657581" y="72423"/>
                </a:lnTo>
                <a:lnTo>
                  <a:pt x="648986" y="61971"/>
                </a:lnTo>
                <a:lnTo>
                  <a:pt x="646846" y="54839"/>
                </a:lnTo>
                <a:lnTo>
                  <a:pt x="646822" y="36158"/>
                </a:lnTo>
                <a:lnTo>
                  <a:pt x="648986" y="28870"/>
                </a:lnTo>
                <a:lnTo>
                  <a:pt x="657581" y="18513"/>
                </a:lnTo>
                <a:lnTo>
                  <a:pt x="663586" y="15916"/>
                </a:lnTo>
                <a:lnTo>
                  <a:pt x="705829" y="15916"/>
                </a:lnTo>
                <a:lnTo>
                  <a:pt x="696744" y="6513"/>
                </a:lnTo>
                <a:lnTo>
                  <a:pt x="685079" y="1628"/>
                </a:lnTo>
                <a:lnTo>
                  <a:pt x="671571" y="0"/>
                </a:lnTo>
                <a:close/>
              </a:path>
              <a:path w="795654" h="91439">
                <a:moveTo>
                  <a:pt x="705829" y="15916"/>
                </a:moveTo>
                <a:lnTo>
                  <a:pt x="678643" y="15916"/>
                </a:lnTo>
                <a:lnTo>
                  <a:pt x="684464" y="18571"/>
                </a:lnTo>
                <a:lnTo>
                  <a:pt x="693060" y="29181"/>
                </a:lnTo>
                <a:lnTo>
                  <a:pt x="695193" y="36408"/>
                </a:lnTo>
                <a:lnTo>
                  <a:pt x="695193" y="54839"/>
                </a:lnTo>
                <a:lnTo>
                  <a:pt x="693121" y="62078"/>
                </a:lnTo>
                <a:lnTo>
                  <a:pt x="684678" y="72435"/>
                </a:lnTo>
                <a:lnTo>
                  <a:pt x="678765" y="75032"/>
                </a:lnTo>
                <a:lnTo>
                  <a:pt x="707210" y="75032"/>
                </a:lnTo>
                <a:lnTo>
                  <a:pt x="712498" y="67398"/>
                </a:lnTo>
                <a:lnTo>
                  <a:pt x="716292" y="55494"/>
                </a:lnTo>
                <a:lnTo>
                  <a:pt x="717408" y="40021"/>
                </a:lnTo>
                <a:lnTo>
                  <a:pt x="714747" y="29284"/>
                </a:lnTo>
                <a:lnTo>
                  <a:pt x="708242" y="18414"/>
                </a:lnTo>
                <a:lnTo>
                  <a:pt x="705829" y="15916"/>
                </a:lnTo>
                <a:close/>
              </a:path>
              <a:path w="795654" h="91439">
                <a:moveTo>
                  <a:pt x="752862" y="1356"/>
                </a:moveTo>
                <a:lnTo>
                  <a:pt x="731343" y="1356"/>
                </a:lnTo>
                <a:lnTo>
                  <a:pt x="731343" y="89592"/>
                </a:lnTo>
                <a:lnTo>
                  <a:pt x="795198" y="89592"/>
                </a:lnTo>
                <a:lnTo>
                  <a:pt x="795198" y="73676"/>
                </a:lnTo>
                <a:lnTo>
                  <a:pt x="752862" y="73676"/>
                </a:lnTo>
                <a:lnTo>
                  <a:pt x="752862" y="1356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47514" y="1272838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5">
                <a:moveTo>
                  <a:pt x="27832" y="0"/>
                </a:moveTo>
                <a:lnTo>
                  <a:pt x="21063" y="829"/>
                </a:lnTo>
                <a:lnTo>
                  <a:pt x="9976" y="6806"/>
                </a:lnTo>
                <a:lnTo>
                  <a:pt x="2483" y="18080"/>
                </a:lnTo>
                <a:lnTo>
                  <a:pt x="0" y="34095"/>
                </a:lnTo>
                <a:lnTo>
                  <a:pt x="5633" y="45721"/>
                </a:lnTo>
                <a:lnTo>
                  <a:pt x="16604" y="53690"/>
                </a:lnTo>
                <a:lnTo>
                  <a:pt x="32093" y="56494"/>
                </a:lnTo>
                <a:lnTo>
                  <a:pt x="44418" y="51313"/>
                </a:lnTo>
                <a:lnTo>
                  <a:pt x="52980" y="40741"/>
                </a:lnTo>
                <a:lnTo>
                  <a:pt x="56138" y="26002"/>
                </a:lnTo>
                <a:lnTo>
                  <a:pt x="51561" y="12787"/>
                </a:lnTo>
                <a:lnTo>
                  <a:pt x="41508" y="3504"/>
                </a:lnTo>
                <a:lnTo>
                  <a:pt x="27832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47514" y="1412677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5">
                <a:moveTo>
                  <a:pt x="27832" y="0"/>
                </a:moveTo>
                <a:lnTo>
                  <a:pt x="21061" y="830"/>
                </a:lnTo>
                <a:lnTo>
                  <a:pt x="9975" y="6806"/>
                </a:lnTo>
                <a:lnTo>
                  <a:pt x="2483" y="18080"/>
                </a:lnTo>
                <a:lnTo>
                  <a:pt x="0" y="34098"/>
                </a:lnTo>
                <a:lnTo>
                  <a:pt x="5633" y="45726"/>
                </a:lnTo>
                <a:lnTo>
                  <a:pt x="16604" y="53692"/>
                </a:lnTo>
                <a:lnTo>
                  <a:pt x="32093" y="56494"/>
                </a:lnTo>
                <a:lnTo>
                  <a:pt x="44418" y="51316"/>
                </a:lnTo>
                <a:lnTo>
                  <a:pt x="52980" y="40746"/>
                </a:lnTo>
                <a:lnTo>
                  <a:pt x="56138" y="26001"/>
                </a:lnTo>
                <a:lnTo>
                  <a:pt x="51561" y="12786"/>
                </a:lnTo>
                <a:lnTo>
                  <a:pt x="41507" y="3504"/>
                </a:lnTo>
                <a:lnTo>
                  <a:pt x="27832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47514" y="1788127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27831" y="0"/>
                </a:moveTo>
                <a:lnTo>
                  <a:pt x="21058" y="831"/>
                </a:lnTo>
                <a:lnTo>
                  <a:pt x="9973" y="6809"/>
                </a:lnTo>
                <a:lnTo>
                  <a:pt x="2482" y="18084"/>
                </a:lnTo>
                <a:lnTo>
                  <a:pt x="0" y="34103"/>
                </a:lnTo>
                <a:lnTo>
                  <a:pt x="5634" y="45730"/>
                </a:lnTo>
                <a:lnTo>
                  <a:pt x="16605" y="53695"/>
                </a:lnTo>
                <a:lnTo>
                  <a:pt x="32095" y="56497"/>
                </a:lnTo>
                <a:lnTo>
                  <a:pt x="44419" y="51319"/>
                </a:lnTo>
                <a:lnTo>
                  <a:pt x="52980" y="40747"/>
                </a:lnTo>
                <a:lnTo>
                  <a:pt x="56138" y="26002"/>
                </a:lnTo>
                <a:lnTo>
                  <a:pt x="51560" y="12787"/>
                </a:lnTo>
                <a:lnTo>
                  <a:pt x="41507" y="3504"/>
                </a:lnTo>
                <a:lnTo>
                  <a:pt x="27831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63225" y="1012829"/>
            <a:ext cx="4377055" cy="201295"/>
          </a:xfrm>
          <a:custGeom>
            <a:avLst/>
            <a:gdLst/>
            <a:ahLst/>
            <a:cxnLst/>
            <a:rect l="l" t="t" r="r" b="b"/>
            <a:pathLst>
              <a:path w="4377055" h="201294">
                <a:moveTo>
                  <a:pt x="0" y="201072"/>
                </a:moveTo>
                <a:lnTo>
                  <a:pt x="4376775" y="201072"/>
                </a:lnTo>
                <a:lnTo>
                  <a:pt x="4376775" y="0"/>
                </a:lnTo>
                <a:lnTo>
                  <a:pt x="0" y="0"/>
                </a:lnTo>
                <a:lnTo>
                  <a:pt x="0" y="20107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67927" y="1056464"/>
            <a:ext cx="3514173" cy="1319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63225" y="1536287"/>
            <a:ext cx="4377055" cy="201295"/>
          </a:xfrm>
          <a:custGeom>
            <a:avLst/>
            <a:gdLst/>
            <a:ahLst/>
            <a:cxnLst/>
            <a:rect l="l" t="t" r="r" b="b"/>
            <a:pathLst>
              <a:path w="4377055" h="201294">
                <a:moveTo>
                  <a:pt x="0" y="201072"/>
                </a:moveTo>
                <a:lnTo>
                  <a:pt x="4376775" y="201072"/>
                </a:lnTo>
                <a:lnTo>
                  <a:pt x="4376775" y="0"/>
                </a:lnTo>
                <a:lnTo>
                  <a:pt x="0" y="0"/>
                </a:lnTo>
                <a:lnTo>
                  <a:pt x="0" y="20107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62486" y="1578958"/>
            <a:ext cx="2415658" cy="1317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63225" y="1911060"/>
            <a:ext cx="4377055" cy="201295"/>
          </a:xfrm>
          <a:custGeom>
            <a:avLst/>
            <a:gdLst/>
            <a:ahLst/>
            <a:cxnLst/>
            <a:rect l="l" t="t" r="r" b="b"/>
            <a:pathLst>
              <a:path w="4377055" h="201294">
                <a:moveTo>
                  <a:pt x="0" y="201072"/>
                </a:moveTo>
                <a:lnTo>
                  <a:pt x="4376775" y="201072"/>
                </a:lnTo>
                <a:lnTo>
                  <a:pt x="4376775" y="0"/>
                </a:lnTo>
                <a:lnTo>
                  <a:pt x="0" y="0"/>
                </a:lnTo>
                <a:lnTo>
                  <a:pt x="0" y="20107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68677" y="1953719"/>
            <a:ext cx="3516593" cy="10692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13652" y="2155734"/>
            <a:ext cx="943051" cy="2238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81776" y="2148138"/>
            <a:ext cx="648970" cy="91440"/>
          </a:xfrm>
          <a:custGeom>
            <a:avLst/>
            <a:gdLst/>
            <a:ahLst/>
            <a:cxnLst/>
            <a:rect l="l" t="t" r="r" b="b"/>
            <a:pathLst>
              <a:path w="648970" h="91439">
                <a:moveTo>
                  <a:pt x="21512" y="1356"/>
                </a:moveTo>
                <a:lnTo>
                  <a:pt x="0" y="1356"/>
                </a:lnTo>
                <a:lnTo>
                  <a:pt x="0" y="89592"/>
                </a:lnTo>
                <a:lnTo>
                  <a:pt x="21512" y="89592"/>
                </a:lnTo>
                <a:lnTo>
                  <a:pt x="21512" y="53065"/>
                </a:lnTo>
                <a:lnTo>
                  <a:pt x="79568" y="53065"/>
                </a:lnTo>
                <a:lnTo>
                  <a:pt x="79568" y="37145"/>
                </a:lnTo>
                <a:lnTo>
                  <a:pt x="21512" y="37145"/>
                </a:lnTo>
                <a:lnTo>
                  <a:pt x="21512" y="1356"/>
                </a:lnTo>
                <a:close/>
              </a:path>
              <a:path w="648970" h="91439">
                <a:moveTo>
                  <a:pt x="79568" y="53065"/>
                </a:moveTo>
                <a:lnTo>
                  <a:pt x="58064" y="53065"/>
                </a:lnTo>
                <a:lnTo>
                  <a:pt x="58064" y="89592"/>
                </a:lnTo>
                <a:lnTo>
                  <a:pt x="79568" y="89592"/>
                </a:lnTo>
                <a:lnTo>
                  <a:pt x="79568" y="53065"/>
                </a:lnTo>
                <a:close/>
              </a:path>
              <a:path w="648970" h="91439">
                <a:moveTo>
                  <a:pt x="79568" y="1356"/>
                </a:moveTo>
                <a:lnTo>
                  <a:pt x="58064" y="1356"/>
                </a:lnTo>
                <a:lnTo>
                  <a:pt x="58064" y="37145"/>
                </a:lnTo>
                <a:lnTo>
                  <a:pt x="79568" y="37145"/>
                </a:lnTo>
                <a:lnTo>
                  <a:pt x="79568" y="1356"/>
                </a:lnTo>
                <a:close/>
              </a:path>
              <a:path w="648970" h="91439">
                <a:moveTo>
                  <a:pt x="119751" y="1356"/>
                </a:moveTo>
                <a:lnTo>
                  <a:pt x="98237" y="1356"/>
                </a:lnTo>
                <a:lnTo>
                  <a:pt x="98237" y="89593"/>
                </a:lnTo>
                <a:lnTo>
                  <a:pt x="119751" y="89593"/>
                </a:lnTo>
                <a:lnTo>
                  <a:pt x="119751" y="1356"/>
                </a:lnTo>
                <a:close/>
              </a:path>
              <a:path w="648970" h="91439">
                <a:moveTo>
                  <a:pt x="370520" y="0"/>
                </a:moveTo>
                <a:lnTo>
                  <a:pt x="334991" y="14437"/>
                </a:lnTo>
                <a:lnTo>
                  <a:pt x="323608" y="51118"/>
                </a:lnTo>
                <a:lnTo>
                  <a:pt x="326305" y="61910"/>
                </a:lnTo>
                <a:lnTo>
                  <a:pt x="332838" y="72775"/>
                </a:lnTo>
                <a:lnTo>
                  <a:pt x="344360" y="84594"/>
                </a:lnTo>
                <a:lnTo>
                  <a:pt x="356069" y="89359"/>
                </a:lnTo>
                <a:lnTo>
                  <a:pt x="369715" y="90949"/>
                </a:lnTo>
                <a:lnTo>
                  <a:pt x="382796" y="89471"/>
                </a:lnTo>
                <a:lnTo>
                  <a:pt x="394467" y="84826"/>
                </a:lnTo>
                <a:lnTo>
                  <a:pt x="405043" y="76684"/>
                </a:lnTo>
                <a:lnTo>
                  <a:pt x="406185" y="75032"/>
                </a:lnTo>
                <a:lnTo>
                  <a:pt x="362495" y="75032"/>
                </a:lnTo>
                <a:lnTo>
                  <a:pt x="356530" y="72411"/>
                </a:lnTo>
                <a:lnTo>
                  <a:pt x="347935" y="61971"/>
                </a:lnTo>
                <a:lnTo>
                  <a:pt x="345817" y="54827"/>
                </a:lnTo>
                <a:lnTo>
                  <a:pt x="345792" y="36146"/>
                </a:lnTo>
                <a:lnTo>
                  <a:pt x="347935" y="28870"/>
                </a:lnTo>
                <a:lnTo>
                  <a:pt x="356530" y="18501"/>
                </a:lnTo>
                <a:lnTo>
                  <a:pt x="362544" y="15916"/>
                </a:lnTo>
                <a:lnTo>
                  <a:pt x="404800" y="15916"/>
                </a:lnTo>
                <a:lnTo>
                  <a:pt x="395696" y="6504"/>
                </a:lnTo>
                <a:lnTo>
                  <a:pt x="384030" y="1624"/>
                </a:lnTo>
                <a:lnTo>
                  <a:pt x="370520" y="0"/>
                </a:lnTo>
                <a:close/>
              </a:path>
              <a:path w="648970" h="91439">
                <a:moveTo>
                  <a:pt x="404800" y="15916"/>
                </a:moveTo>
                <a:lnTo>
                  <a:pt x="377592" y="15916"/>
                </a:lnTo>
                <a:lnTo>
                  <a:pt x="383414" y="18559"/>
                </a:lnTo>
                <a:lnTo>
                  <a:pt x="392009" y="29181"/>
                </a:lnTo>
                <a:lnTo>
                  <a:pt x="394173" y="36396"/>
                </a:lnTo>
                <a:lnTo>
                  <a:pt x="394173" y="54827"/>
                </a:lnTo>
                <a:lnTo>
                  <a:pt x="392070" y="62066"/>
                </a:lnTo>
                <a:lnTo>
                  <a:pt x="387864" y="67257"/>
                </a:lnTo>
                <a:lnTo>
                  <a:pt x="383627" y="72435"/>
                </a:lnTo>
                <a:lnTo>
                  <a:pt x="377714" y="75032"/>
                </a:lnTo>
                <a:lnTo>
                  <a:pt x="406185" y="75032"/>
                </a:lnTo>
                <a:lnTo>
                  <a:pt x="411467" y="67390"/>
                </a:lnTo>
                <a:lnTo>
                  <a:pt x="415266" y="55484"/>
                </a:lnTo>
                <a:lnTo>
                  <a:pt x="416387" y="40006"/>
                </a:lnTo>
                <a:lnTo>
                  <a:pt x="413723" y="29277"/>
                </a:lnTo>
                <a:lnTo>
                  <a:pt x="407210" y="18407"/>
                </a:lnTo>
                <a:lnTo>
                  <a:pt x="404800" y="15916"/>
                </a:lnTo>
                <a:close/>
              </a:path>
              <a:path w="648970" h="91439">
                <a:moveTo>
                  <a:pt x="477305" y="1352"/>
                </a:moveTo>
                <a:lnTo>
                  <a:pt x="436767" y="14874"/>
                </a:lnTo>
                <a:lnTo>
                  <a:pt x="426370" y="52094"/>
                </a:lnTo>
                <a:lnTo>
                  <a:pt x="429200" y="62819"/>
                </a:lnTo>
                <a:lnTo>
                  <a:pt x="435924" y="73632"/>
                </a:lnTo>
                <a:lnTo>
                  <a:pt x="447779" y="85430"/>
                </a:lnTo>
                <a:lnTo>
                  <a:pt x="459605" y="89558"/>
                </a:lnTo>
                <a:lnTo>
                  <a:pt x="474363" y="90910"/>
                </a:lnTo>
                <a:lnTo>
                  <a:pt x="487510" y="88817"/>
                </a:lnTo>
                <a:lnTo>
                  <a:pt x="498476" y="83545"/>
                </a:lnTo>
                <a:lnTo>
                  <a:pt x="504389" y="79592"/>
                </a:lnTo>
                <a:lnTo>
                  <a:pt x="507949" y="75032"/>
                </a:lnTo>
                <a:lnTo>
                  <a:pt x="464490" y="75032"/>
                </a:lnTo>
                <a:lnTo>
                  <a:pt x="458638" y="72472"/>
                </a:lnTo>
                <a:lnTo>
                  <a:pt x="450500" y="62267"/>
                </a:lnTo>
                <a:lnTo>
                  <a:pt x="448458" y="54946"/>
                </a:lnTo>
                <a:lnTo>
                  <a:pt x="448458" y="35942"/>
                </a:lnTo>
                <a:lnTo>
                  <a:pt x="450439" y="28669"/>
                </a:lnTo>
                <a:lnTo>
                  <a:pt x="458425" y="18464"/>
                </a:lnTo>
                <a:lnTo>
                  <a:pt x="464155" y="15916"/>
                </a:lnTo>
                <a:lnTo>
                  <a:pt x="506877" y="15916"/>
                </a:lnTo>
                <a:lnTo>
                  <a:pt x="504907" y="13118"/>
                </a:lnTo>
                <a:lnTo>
                  <a:pt x="498236" y="7441"/>
                </a:lnTo>
                <a:lnTo>
                  <a:pt x="489747" y="3414"/>
                </a:lnTo>
                <a:lnTo>
                  <a:pt x="477305" y="1352"/>
                </a:lnTo>
                <a:close/>
              </a:path>
              <a:path w="648970" h="91439">
                <a:moveTo>
                  <a:pt x="493477" y="58244"/>
                </a:moveTo>
                <a:lnTo>
                  <a:pt x="477414" y="75032"/>
                </a:lnTo>
                <a:lnTo>
                  <a:pt x="507949" y="75032"/>
                </a:lnTo>
                <a:lnTo>
                  <a:pt x="509113" y="73542"/>
                </a:lnTo>
                <a:lnTo>
                  <a:pt x="512710" y="65400"/>
                </a:lnTo>
                <a:lnTo>
                  <a:pt x="493477" y="58244"/>
                </a:lnTo>
                <a:close/>
              </a:path>
              <a:path w="648970" h="91439">
                <a:moveTo>
                  <a:pt x="506877" y="15916"/>
                </a:moveTo>
                <a:lnTo>
                  <a:pt x="476774" y="15916"/>
                </a:lnTo>
                <a:lnTo>
                  <a:pt x="481010" y="17144"/>
                </a:lnTo>
                <a:lnTo>
                  <a:pt x="487533" y="22085"/>
                </a:lnTo>
                <a:lnTo>
                  <a:pt x="490307" y="26157"/>
                </a:lnTo>
                <a:lnTo>
                  <a:pt x="492562" y="31836"/>
                </a:lnTo>
                <a:lnTo>
                  <a:pt x="511643" y="24679"/>
                </a:lnTo>
                <a:lnTo>
                  <a:pt x="508412" y="18095"/>
                </a:lnTo>
                <a:lnTo>
                  <a:pt x="506877" y="15916"/>
                </a:lnTo>
                <a:close/>
              </a:path>
              <a:path w="648970" h="91439">
                <a:moveTo>
                  <a:pt x="546843" y="1356"/>
                </a:moveTo>
                <a:lnTo>
                  <a:pt x="525328" y="1356"/>
                </a:lnTo>
                <a:lnTo>
                  <a:pt x="525328" y="89593"/>
                </a:lnTo>
                <a:lnTo>
                  <a:pt x="546843" y="89593"/>
                </a:lnTo>
                <a:lnTo>
                  <a:pt x="546843" y="1356"/>
                </a:lnTo>
                <a:close/>
              </a:path>
              <a:path w="648970" h="91439">
                <a:moveTo>
                  <a:pt x="601132" y="1356"/>
                </a:moveTo>
                <a:lnTo>
                  <a:pt x="565501" y="1356"/>
                </a:lnTo>
                <a:lnTo>
                  <a:pt x="565501" y="89592"/>
                </a:lnTo>
                <a:lnTo>
                  <a:pt x="615832" y="88038"/>
                </a:lnTo>
                <a:lnTo>
                  <a:pt x="639736" y="73913"/>
                </a:lnTo>
                <a:lnTo>
                  <a:pt x="587020" y="73913"/>
                </a:lnTo>
                <a:lnTo>
                  <a:pt x="587020" y="17023"/>
                </a:lnTo>
                <a:lnTo>
                  <a:pt x="638441" y="17023"/>
                </a:lnTo>
                <a:lnTo>
                  <a:pt x="627526" y="6694"/>
                </a:lnTo>
                <a:lnTo>
                  <a:pt x="615528" y="2690"/>
                </a:lnTo>
                <a:lnTo>
                  <a:pt x="601132" y="1356"/>
                </a:lnTo>
                <a:close/>
              </a:path>
              <a:path w="648970" h="91439">
                <a:moveTo>
                  <a:pt x="638441" y="17023"/>
                </a:moveTo>
                <a:lnTo>
                  <a:pt x="609545" y="17023"/>
                </a:lnTo>
                <a:lnTo>
                  <a:pt x="615793" y="19452"/>
                </a:lnTo>
                <a:lnTo>
                  <a:pt x="620152" y="24298"/>
                </a:lnTo>
                <a:lnTo>
                  <a:pt x="624480" y="29157"/>
                </a:lnTo>
                <a:lnTo>
                  <a:pt x="626674" y="36194"/>
                </a:lnTo>
                <a:lnTo>
                  <a:pt x="626674" y="54708"/>
                </a:lnTo>
                <a:lnTo>
                  <a:pt x="624510" y="61779"/>
                </a:lnTo>
                <a:lnTo>
                  <a:pt x="615915" y="71484"/>
                </a:lnTo>
                <a:lnTo>
                  <a:pt x="609697" y="73913"/>
                </a:lnTo>
                <a:lnTo>
                  <a:pt x="639736" y="73913"/>
                </a:lnTo>
                <a:lnTo>
                  <a:pt x="644092" y="67723"/>
                </a:lnTo>
                <a:lnTo>
                  <a:pt x="647774" y="55747"/>
                </a:lnTo>
                <a:lnTo>
                  <a:pt x="648851" y="39640"/>
                </a:lnTo>
                <a:lnTo>
                  <a:pt x="646154" y="28690"/>
                </a:lnTo>
                <a:lnTo>
                  <a:pt x="639474" y="18000"/>
                </a:lnTo>
                <a:lnTo>
                  <a:pt x="638441" y="17023"/>
                </a:lnTo>
                <a:close/>
              </a:path>
              <a:path w="648970" h="91439">
                <a:moveTo>
                  <a:pt x="172687" y="1356"/>
                </a:moveTo>
                <a:lnTo>
                  <a:pt x="137074" y="1356"/>
                </a:lnTo>
                <a:lnTo>
                  <a:pt x="137074" y="89592"/>
                </a:lnTo>
                <a:lnTo>
                  <a:pt x="187414" y="88035"/>
                </a:lnTo>
                <a:lnTo>
                  <a:pt x="211313" y="73913"/>
                </a:lnTo>
                <a:lnTo>
                  <a:pt x="158578" y="73913"/>
                </a:lnTo>
                <a:lnTo>
                  <a:pt x="158578" y="17023"/>
                </a:lnTo>
                <a:lnTo>
                  <a:pt x="210014" y="17023"/>
                </a:lnTo>
                <a:lnTo>
                  <a:pt x="199081" y="6693"/>
                </a:lnTo>
                <a:lnTo>
                  <a:pt x="187083" y="2690"/>
                </a:lnTo>
                <a:lnTo>
                  <a:pt x="172687" y="1356"/>
                </a:lnTo>
                <a:close/>
              </a:path>
              <a:path w="648970" h="91439">
                <a:moveTo>
                  <a:pt x="210014" y="17023"/>
                </a:moveTo>
                <a:lnTo>
                  <a:pt x="181118" y="17023"/>
                </a:lnTo>
                <a:lnTo>
                  <a:pt x="187366" y="19452"/>
                </a:lnTo>
                <a:lnTo>
                  <a:pt x="196059" y="29157"/>
                </a:lnTo>
                <a:lnTo>
                  <a:pt x="198226" y="36194"/>
                </a:lnTo>
                <a:lnTo>
                  <a:pt x="198226" y="54708"/>
                </a:lnTo>
                <a:lnTo>
                  <a:pt x="196083" y="61779"/>
                </a:lnTo>
                <a:lnTo>
                  <a:pt x="187473" y="71484"/>
                </a:lnTo>
                <a:lnTo>
                  <a:pt x="181249" y="73913"/>
                </a:lnTo>
                <a:lnTo>
                  <a:pt x="211313" y="73913"/>
                </a:lnTo>
                <a:lnTo>
                  <a:pt x="215667" y="67720"/>
                </a:lnTo>
                <a:lnTo>
                  <a:pt x="219347" y="55743"/>
                </a:lnTo>
                <a:lnTo>
                  <a:pt x="220424" y="39632"/>
                </a:lnTo>
                <a:lnTo>
                  <a:pt x="217729" y="28686"/>
                </a:lnTo>
                <a:lnTo>
                  <a:pt x="211045" y="17997"/>
                </a:lnTo>
                <a:lnTo>
                  <a:pt x="210014" y="17023"/>
                </a:lnTo>
                <a:close/>
              </a:path>
              <a:path w="648970" h="91439">
                <a:moveTo>
                  <a:pt x="286880" y="1356"/>
                </a:moveTo>
                <a:lnTo>
                  <a:pt x="234372" y="1356"/>
                </a:lnTo>
                <a:lnTo>
                  <a:pt x="234372" y="89592"/>
                </a:lnTo>
                <a:lnTo>
                  <a:pt x="255602" y="89592"/>
                </a:lnTo>
                <a:lnTo>
                  <a:pt x="255602" y="55897"/>
                </a:lnTo>
                <a:lnTo>
                  <a:pt x="302593" y="55897"/>
                </a:lnTo>
                <a:lnTo>
                  <a:pt x="299334" y="52136"/>
                </a:lnTo>
                <a:lnTo>
                  <a:pt x="295930" y="50218"/>
                </a:lnTo>
                <a:lnTo>
                  <a:pt x="291358" y="48993"/>
                </a:lnTo>
                <a:lnTo>
                  <a:pt x="297012" y="47420"/>
                </a:lnTo>
                <a:lnTo>
                  <a:pt x="301178" y="45207"/>
                </a:lnTo>
                <a:lnTo>
                  <a:pt x="303858" y="42324"/>
                </a:lnTo>
                <a:lnTo>
                  <a:pt x="304910" y="41218"/>
                </a:lnTo>
                <a:lnTo>
                  <a:pt x="255602" y="41218"/>
                </a:lnTo>
                <a:lnTo>
                  <a:pt x="255602" y="16773"/>
                </a:lnTo>
                <a:lnTo>
                  <a:pt x="308574" y="16773"/>
                </a:lnTo>
                <a:lnTo>
                  <a:pt x="306598" y="12560"/>
                </a:lnTo>
                <a:lnTo>
                  <a:pt x="294939" y="3593"/>
                </a:lnTo>
                <a:lnTo>
                  <a:pt x="286880" y="1356"/>
                </a:lnTo>
                <a:close/>
              </a:path>
              <a:path w="648970" h="91439">
                <a:moveTo>
                  <a:pt x="302593" y="55897"/>
                </a:moveTo>
                <a:lnTo>
                  <a:pt x="274652" y="55897"/>
                </a:lnTo>
                <a:lnTo>
                  <a:pt x="277986" y="56839"/>
                </a:lnTo>
                <a:lnTo>
                  <a:pt x="282558" y="60624"/>
                </a:lnTo>
                <a:lnTo>
                  <a:pt x="284238" y="63840"/>
                </a:lnTo>
                <a:lnTo>
                  <a:pt x="285308" y="68363"/>
                </a:lnTo>
                <a:lnTo>
                  <a:pt x="287737" y="78568"/>
                </a:lnTo>
                <a:lnTo>
                  <a:pt x="290154" y="85639"/>
                </a:lnTo>
                <a:lnTo>
                  <a:pt x="292571" y="89592"/>
                </a:lnTo>
                <a:lnTo>
                  <a:pt x="314608" y="89592"/>
                </a:lnTo>
                <a:lnTo>
                  <a:pt x="314608" y="89093"/>
                </a:lnTo>
                <a:lnTo>
                  <a:pt x="312645" y="86712"/>
                </a:lnTo>
                <a:lnTo>
                  <a:pt x="310036" y="79223"/>
                </a:lnTo>
                <a:lnTo>
                  <a:pt x="306823" y="66638"/>
                </a:lnTo>
                <a:lnTo>
                  <a:pt x="305574" y="61292"/>
                </a:lnTo>
                <a:lnTo>
                  <a:pt x="303821" y="57314"/>
                </a:lnTo>
                <a:lnTo>
                  <a:pt x="302593" y="55897"/>
                </a:lnTo>
                <a:close/>
              </a:path>
              <a:path w="648970" h="91439">
                <a:moveTo>
                  <a:pt x="308574" y="16773"/>
                </a:moveTo>
                <a:lnTo>
                  <a:pt x="283976" y="16773"/>
                </a:lnTo>
                <a:lnTo>
                  <a:pt x="288535" y="20811"/>
                </a:lnTo>
                <a:lnTo>
                  <a:pt x="288535" y="32906"/>
                </a:lnTo>
                <a:lnTo>
                  <a:pt x="287237" y="35966"/>
                </a:lnTo>
                <a:lnTo>
                  <a:pt x="282046" y="40157"/>
                </a:lnTo>
                <a:lnTo>
                  <a:pt x="278282" y="41218"/>
                </a:lnTo>
                <a:lnTo>
                  <a:pt x="304910" y="41218"/>
                </a:lnTo>
                <a:lnTo>
                  <a:pt x="307619" y="38371"/>
                </a:lnTo>
                <a:lnTo>
                  <a:pt x="309503" y="33146"/>
                </a:lnTo>
                <a:lnTo>
                  <a:pt x="309503" y="18751"/>
                </a:lnTo>
                <a:lnTo>
                  <a:pt x="308574" y="16773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81776" y="2290011"/>
            <a:ext cx="734695" cy="91440"/>
          </a:xfrm>
          <a:custGeom>
            <a:avLst/>
            <a:gdLst/>
            <a:ahLst/>
            <a:cxnLst/>
            <a:rect l="l" t="t" r="r" b="b"/>
            <a:pathLst>
              <a:path w="734695" h="91439">
                <a:moveTo>
                  <a:pt x="21512" y="1359"/>
                </a:moveTo>
                <a:lnTo>
                  <a:pt x="0" y="1359"/>
                </a:lnTo>
                <a:lnTo>
                  <a:pt x="0" y="89595"/>
                </a:lnTo>
                <a:lnTo>
                  <a:pt x="21512" y="89595"/>
                </a:lnTo>
                <a:lnTo>
                  <a:pt x="21512" y="53068"/>
                </a:lnTo>
                <a:lnTo>
                  <a:pt x="79568" y="53068"/>
                </a:lnTo>
                <a:lnTo>
                  <a:pt x="79568" y="37149"/>
                </a:lnTo>
                <a:lnTo>
                  <a:pt x="21512" y="37149"/>
                </a:lnTo>
                <a:lnTo>
                  <a:pt x="21512" y="1359"/>
                </a:lnTo>
                <a:close/>
              </a:path>
              <a:path w="734695" h="91439">
                <a:moveTo>
                  <a:pt x="79568" y="53068"/>
                </a:moveTo>
                <a:lnTo>
                  <a:pt x="58064" y="53068"/>
                </a:lnTo>
                <a:lnTo>
                  <a:pt x="58064" y="89595"/>
                </a:lnTo>
                <a:lnTo>
                  <a:pt x="79568" y="89595"/>
                </a:lnTo>
                <a:lnTo>
                  <a:pt x="79568" y="53068"/>
                </a:lnTo>
                <a:close/>
              </a:path>
              <a:path w="734695" h="91439">
                <a:moveTo>
                  <a:pt x="79568" y="1359"/>
                </a:moveTo>
                <a:lnTo>
                  <a:pt x="58064" y="1359"/>
                </a:lnTo>
                <a:lnTo>
                  <a:pt x="58064" y="37149"/>
                </a:lnTo>
                <a:lnTo>
                  <a:pt x="79568" y="37149"/>
                </a:lnTo>
                <a:lnTo>
                  <a:pt x="79568" y="1359"/>
                </a:lnTo>
                <a:close/>
              </a:path>
              <a:path w="734695" h="91439">
                <a:moveTo>
                  <a:pt x="119751" y="1359"/>
                </a:moveTo>
                <a:lnTo>
                  <a:pt x="98237" y="1359"/>
                </a:lnTo>
                <a:lnTo>
                  <a:pt x="98237" y="89596"/>
                </a:lnTo>
                <a:lnTo>
                  <a:pt x="119751" y="89596"/>
                </a:lnTo>
                <a:lnTo>
                  <a:pt x="119751" y="1359"/>
                </a:lnTo>
                <a:close/>
              </a:path>
              <a:path w="734695" h="91439">
                <a:moveTo>
                  <a:pt x="370520" y="0"/>
                </a:moveTo>
                <a:lnTo>
                  <a:pt x="334994" y="14445"/>
                </a:lnTo>
                <a:lnTo>
                  <a:pt x="323609" y="51125"/>
                </a:lnTo>
                <a:lnTo>
                  <a:pt x="326306" y="61915"/>
                </a:lnTo>
                <a:lnTo>
                  <a:pt x="332840" y="72780"/>
                </a:lnTo>
                <a:lnTo>
                  <a:pt x="344362" y="84602"/>
                </a:lnTo>
                <a:lnTo>
                  <a:pt x="356070" y="89365"/>
                </a:lnTo>
                <a:lnTo>
                  <a:pt x="369716" y="90952"/>
                </a:lnTo>
                <a:lnTo>
                  <a:pt x="382796" y="89474"/>
                </a:lnTo>
                <a:lnTo>
                  <a:pt x="394467" y="84828"/>
                </a:lnTo>
                <a:lnTo>
                  <a:pt x="405044" y="76686"/>
                </a:lnTo>
                <a:lnTo>
                  <a:pt x="406185" y="75035"/>
                </a:lnTo>
                <a:lnTo>
                  <a:pt x="362495" y="75035"/>
                </a:lnTo>
                <a:lnTo>
                  <a:pt x="356530" y="72414"/>
                </a:lnTo>
                <a:lnTo>
                  <a:pt x="347935" y="61971"/>
                </a:lnTo>
                <a:lnTo>
                  <a:pt x="345817" y="54830"/>
                </a:lnTo>
                <a:lnTo>
                  <a:pt x="345792" y="36161"/>
                </a:lnTo>
                <a:lnTo>
                  <a:pt x="347935" y="28873"/>
                </a:lnTo>
                <a:lnTo>
                  <a:pt x="356530" y="18504"/>
                </a:lnTo>
                <a:lnTo>
                  <a:pt x="362544" y="15919"/>
                </a:lnTo>
                <a:lnTo>
                  <a:pt x="404801" y="15919"/>
                </a:lnTo>
                <a:lnTo>
                  <a:pt x="395696" y="6506"/>
                </a:lnTo>
                <a:lnTo>
                  <a:pt x="384029" y="1625"/>
                </a:lnTo>
                <a:lnTo>
                  <a:pt x="370520" y="0"/>
                </a:lnTo>
                <a:close/>
              </a:path>
              <a:path w="734695" h="91439">
                <a:moveTo>
                  <a:pt x="404801" y="15919"/>
                </a:moveTo>
                <a:lnTo>
                  <a:pt x="377592" y="15919"/>
                </a:lnTo>
                <a:lnTo>
                  <a:pt x="383414" y="18574"/>
                </a:lnTo>
                <a:lnTo>
                  <a:pt x="387598" y="23732"/>
                </a:lnTo>
                <a:lnTo>
                  <a:pt x="392009" y="29184"/>
                </a:lnTo>
                <a:lnTo>
                  <a:pt x="394173" y="36399"/>
                </a:lnTo>
                <a:lnTo>
                  <a:pt x="394173" y="54830"/>
                </a:lnTo>
                <a:lnTo>
                  <a:pt x="392070" y="62069"/>
                </a:lnTo>
                <a:lnTo>
                  <a:pt x="387864" y="67260"/>
                </a:lnTo>
                <a:lnTo>
                  <a:pt x="383627" y="72438"/>
                </a:lnTo>
                <a:lnTo>
                  <a:pt x="377714" y="75035"/>
                </a:lnTo>
                <a:lnTo>
                  <a:pt x="406185" y="75035"/>
                </a:lnTo>
                <a:lnTo>
                  <a:pt x="411468" y="67391"/>
                </a:lnTo>
                <a:lnTo>
                  <a:pt x="415266" y="55485"/>
                </a:lnTo>
                <a:lnTo>
                  <a:pt x="416387" y="40007"/>
                </a:lnTo>
                <a:lnTo>
                  <a:pt x="413723" y="29278"/>
                </a:lnTo>
                <a:lnTo>
                  <a:pt x="407209" y="18409"/>
                </a:lnTo>
                <a:lnTo>
                  <a:pt x="404801" y="15919"/>
                </a:lnTo>
                <a:close/>
              </a:path>
              <a:path w="734695" h="91439">
                <a:moveTo>
                  <a:pt x="172687" y="1359"/>
                </a:moveTo>
                <a:lnTo>
                  <a:pt x="137074" y="1359"/>
                </a:lnTo>
                <a:lnTo>
                  <a:pt x="137074" y="89595"/>
                </a:lnTo>
                <a:lnTo>
                  <a:pt x="187413" y="88037"/>
                </a:lnTo>
                <a:lnTo>
                  <a:pt x="211315" y="73913"/>
                </a:lnTo>
                <a:lnTo>
                  <a:pt x="158578" y="73913"/>
                </a:lnTo>
                <a:lnTo>
                  <a:pt x="158578" y="17026"/>
                </a:lnTo>
                <a:lnTo>
                  <a:pt x="210012" y="17026"/>
                </a:lnTo>
                <a:lnTo>
                  <a:pt x="199080" y="6698"/>
                </a:lnTo>
                <a:lnTo>
                  <a:pt x="187082" y="2693"/>
                </a:lnTo>
                <a:lnTo>
                  <a:pt x="172687" y="1359"/>
                </a:lnTo>
                <a:close/>
              </a:path>
              <a:path w="734695" h="91439">
                <a:moveTo>
                  <a:pt x="210012" y="17026"/>
                </a:moveTo>
                <a:lnTo>
                  <a:pt x="181118" y="17026"/>
                </a:lnTo>
                <a:lnTo>
                  <a:pt x="187366" y="19455"/>
                </a:lnTo>
                <a:lnTo>
                  <a:pt x="196059" y="29160"/>
                </a:lnTo>
                <a:lnTo>
                  <a:pt x="198226" y="36194"/>
                </a:lnTo>
                <a:lnTo>
                  <a:pt x="198226" y="54711"/>
                </a:lnTo>
                <a:lnTo>
                  <a:pt x="196083" y="61782"/>
                </a:lnTo>
                <a:lnTo>
                  <a:pt x="187473" y="71496"/>
                </a:lnTo>
                <a:lnTo>
                  <a:pt x="181249" y="73913"/>
                </a:lnTo>
                <a:lnTo>
                  <a:pt x="211315" y="73913"/>
                </a:lnTo>
                <a:lnTo>
                  <a:pt x="215666" y="67723"/>
                </a:lnTo>
                <a:lnTo>
                  <a:pt x="219347" y="55746"/>
                </a:lnTo>
                <a:lnTo>
                  <a:pt x="220424" y="39636"/>
                </a:lnTo>
                <a:lnTo>
                  <a:pt x="217729" y="28690"/>
                </a:lnTo>
                <a:lnTo>
                  <a:pt x="211045" y="18001"/>
                </a:lnTo>
                <a:lnTo>
                  <a:pt x="210012" y="17026"/>
                </a:lnTo>
                <a:close/>
              </a:path>
              <a:path w="734695" h="91439">
                <a:moveTo>
                  <a:pt x="286880" y="1359"/>
                </a:moveTo>
                <a:lnTo>
                  <a:pt x="234372" y="1359"/>
                </a:lnTo>
                <a:lnTo>
                  <a:pt x="234372" y="89595"/>
                </a:lnTo>
                <a:lnTo>
                  <a:pt x="255602" y="89595"/>
                </a:lnTo>
                <a:lnTo>
                  <a:pt x="255602" y="55900"/>
                </a:lnTo>
                <a:lnTo>
                  <a:pt x="302593" y="55900"/>
                </a:lnTo>
                <a:lnTo>
                  <a:pt x="299334" y="52139"/>
                </a:lnTo>
                <a:lnTo>
                  <a:pt x="295930" y="50221"/>
                </a:lnTo>
                <a:lnTo>
                  <a:pt x="291358" y="48996"/>
                </a:lnTo>
                <a:lnTo>
                  <a:pt x="297012" y="47423"/>
                </a:lnTo>
                <a:lnTo>
                  <a:pt x="301178" y="45207"/>
                </a:lnTo>
                <a:lnTo>
                  <a:pt x="303858" y="42327"/>
                </a:lnTo>
                <a:lnTo>
                  <a:pt x="304910" y="41221"/>
                </a:lnTo>
                <a:lnTo>
                  <a:pt x="255602" y="41221"/>
                </a:lnTo>
                <a:lnTo>
                  <a:pt x="255602" y="16776"/>
                </a:lnTo>
                <a:lnTo>
                  <a:pt x="308575" y="16776"/>
                </a:lnTo>
                <a:lnTo>
                  <a:pt x="306598" y="12560"/>
                </a:lnTo>
                <a:lnTo>
                  <a:pt x="294939" y="3596"/>
                </a:lnTo>
                <a:lnTo>
                  <a:pt x="286880" y="1359"/>
                </a:lnTo>
                <a:close/>
              </a:path>
              <a:path w="734695" h="91439">
                <a:moveTo>
                  <a:pt x="302593" y="55900"/>
                </a:moveTo>
                <a:lnTo>
                  <a:pt x="274652" y="55900"/>
                </a:lnTo>
                <a:lnTo>
                  <a:pt x="277986" y="56854"/>
                </a:lnTo>
                <a:lnTo>
                  <a:pt x="282558" y="60627"/>
                </a:lnTo>
                <a:lnTo>
                  <a:pt x="284238" y="63843"/>
                </a:lnTo>
                <a:lnTo>
                  <a:pt x="285308" y="68366"/>
                </a:lnTo>
                <a:lnTo>
                  <a:pt x="287737" y="78571"/>
                </a:lnTo>
                <a:lnTo>
                  <a:pt x="290154" y="85642"/>
                </a:lnTo>
                <a:lnTo>
                  <a:pt x="292571" y="89595"/>
                </a:lnTo>
                <a:lnTo>
                  <a:pt x="314608" y="89595"/>
                </a:lnTo>
                <a:lnTo>
                  <a:pt x="314608" y="89096"/>
                </a:lnTo>
                <a:lnTo>
                  <a:pt x="312645" y="86715"/>
                </a:lnTo>
                <a:lnTo>
                  <a:pt x="310036" y="79226"/>
                </a:lnTo>
                <a:lnTo>
                  <a:pt x="306823" y="66641"/>
                </a:lnTo>
                <a:lnTo>
                  <a:pt x="305574" y="61295"/>
                </a:lnTo>
                <a:lnTo>
                  <a:pt x="303821" y="57317"/>
                </a:lnTo>
                <a:lnTo>
                  <a:pt x="302593" y="55900"/>
                </a:lnTo>
                <a:close/>
              </a:path>
              <a:path w="734695" h="91439">
                <a:moveTo>
                  <a:pt x="308575" y="16776"/>
                </a:moveTo>
                <a:lnTo>
                  <a:pt x="283976" y="16776"/>
                </a:lnTo>
                <a:lnTo>
                  <a:pt x="288535" y="20814"/>
                </a:lnTo>
                <a:lnTo>
                  <a:pt x="288535" y="32909"/>
                </a:lnTo>
                <a:lnTo>
                  <a:pt x="287237" y="35969"/>
                </a:lnTo>
                <a:lnTo>
                  <a:pt x="282046" y="40160"/>
                </a:lnTo>
                <a:lnTo>
                  <a:pt x="278282" y="41221"/>
                </a:lnTo>
                <a:lnTo>
                  <a:pt x="304910" y="41221"/>
                </a:lnTo>
                <a:lnTo>
                  <a:pt x="307619" y="38374"/>
                </a:lnTo>
                <a:lnTo>
                  <a:pt x="309503" y="33146"/>
                </a:lnTo>
                <a:lnTo>
                  <a:pt x="309503" y="18754"/>
                </a:lnTo>
                <a:lnTo>
                  <a:pt x="308575" y="16776"/>
                </a:lnTo>
                <a:close/>
              </a:path>
              <a:path w="734695" h="91439">
                <a:moveTo>
                  <a:pt x="454493" y="1359"/>
                </a:moveTo>
                <a:lnTo>
                  <a:pt x="428981" y="1359"/>
                </a:lnTo>
                <a:lnTo>
                  <a:pt x="458943" y="44183"/>
                </a:lnTo>
                <a:lnTo>
                  <a:pt x="426543" y="89595"/>
                </a:lnTo>
                <a:lnTo>
                  <a:pt x="449677" y="89595"/>
                </a:lnTo>
                <a:lnTo>
                  <a:pt x="470373" y="57878"/>
                </a:lnTo>
                <a:lnTo>
                  <a:pt x="494202" y="57878"/>
                </a:lnTo>
                <a:lnTo>
                  <a:pt x="484089" y="43565"/>
                </a:lnTo>
                <a:lnTo>
                  <a:pt x="493764" y="29492"/>
                </a:lnTo>
                <a:lnTo>
                  <a:pt x="472385" y="29492"/>
                </a:lnTo>
                <a:lnTo>
                  <a:pt x="454493" y="1359"/>
                </a:lnTo>
                <a:close/>
              </a:path>
              <a:path w="734695" h="91439">
                <a:moveTo>
                  <a:pt x="494202" y="57878"/>
                </a:moveTo>
                <a:lnTo>
                  <a:pt x="470373" y="57878"/>
                </a:lnTo>
                <a:lnTo>
                  <a:pt x="490916" y="89595"/>
                </a:lnTo>
                <a:lnTo>
                  <a:pt x="516611" y="89595"/>
                </a:lnTo>
                <a:lnTo>
                  <a:pt x="494202" y="57878"/>
                </a:lnTo>
                <a:close/>
              </a:path>
              <a:path w="734695" h="91439">
                <a:moveTo>
                  <a:pt x="513106" y="1359"/>
                </a:moveTo>
                <a:lnTo>
                  <a:pt x="490124" y="1359"/>
                </a:lnTo>
                <a:lnTo>
                  <a:pt x="472385" y="29492"/>
                </a:lnTo>
                <a:lnTo>
                  <a:pt x="493764" y="29492"/>
                </a:lnTo>
                <a:lnTo>
                  <a:pt x="513106" y="1359"/>
                </a:lnTo>
                <a:close/>
              </a:path>
              <a:path w="734695" h="91439">
                <a:moveTo>
                  <a:pt x="550336" y="1359"/>
                </a:moveTo>
                <a:lnTo>
                  <a:pt x="528834" y="1359"/>
                </a:lnTo>
                <a:lnTo>
                  <a:pt x="528834" y="89596"/>
                </a:lnTo>
                <a:lnTo>
                  <a:pt x="550336" y="89596"/>
                </a:lnTo>
                <a:lnTo>
                  <a:pt x="550336" y="1359"/>
                </a:lnTo>
                <a:close/>
              </a:path>
              <a:path w="734695" h="91439">
                <a:moveTo>
                  <a:pt x="604607" y="1359"/>
                </a:moveTo>
                <a:lnTo>
                  <a:pt x="569006" y="1359"/>
                </a:lnTo>
                <a:lnTo>
                  <a:pt x="569006" y="89595"/>
                </a:lnTo>
                <a:lnTo>
                  <a:pt x="619343" y="88035"/>
                </a:lnTo>
                <a:lnTo>
                  <a:pt x="643244" y="73913"/>
                </a:lnTo>
                <a:lnTo>
                  <a:pt x="590495" y="73913"/>
                </a:lnTo>
                <a:lnTo>
                  <a:pt x="590495" y="17026"/>
                </a:lnTo>
                <a:lnTo>
                  <a:pt x="641938" y="17026"/>
                </a:lnTo>
                <a:lnTo>
                  <a:pt x="631013" y="6699"/>
                </a:lnTo>
                <a:lnTo>
                  <a:pt x="619009" y="2694"/>
                </a:lnTo>
                <a:lnTo>
                  <a:pt x="604607" y="1359"/>
                </a:lnTo>
                <a:close/>
              </a:path>
              <a:path w="734695" h="91439">
                <a:moveTo>
                  <a:pt x="641938" y="17026"/>
                </a:moveTo>
                <a:lnTo>
                  <a:pt x="613050" y="17026"/>
                </a:lnTo>
                <a:lnTo>
                  <a:pt x="619298" y="19455"/>
                </a:lnTo>
                <a:lnTo>
                  <a:pt x="627985" y="29160"/>
                </a:lnTo>
                <a:lnTo>
                  <a:pt x="630149" y="36194"/>
                </a:lnTo>
                <a:lnTo>
                  <a:pt x="630149" y="54711"/>
                </a:lnTo>
                <a:lnTo>
                  <a:pt x="628016" y="61782"/>
                </a:lnTo>
                <a:lnTo>
                  <a:pt x="619390" y="71496"/>
                </a:lnTo>
                <a:lnTo>
                  <a:pt x="613172" y="73913"/>
                </a:lnTo>
                <a:lnTo>
                  <a:pt x="643244" y="73913"/>
                </a:lnTo>
                <a:lnTo>
                  <a:pt x="647599" y="67722"/>
                </a:lnTo>
                <a:lnTo>
                  <a:pt x="651279" y="55746"/>
                </a:lnTo>
                <a:lnTo>
                  <a:pt x="652356" y="39637"/>
                </a:lnTo>
                <a:lnTo>
                  <a:pt x="649656" y="28690"/>
                </a:lnTo>
                <a:lnTo>
                  <a:pt x="642971" y="18002"/>
                </a:lnTo>
                <a:lnTo>
                  <a:pt x="641938" y="17026"/>
                </a:lnTo>
                <a:close/>
              </a:path>
              <a:path w="734695" h="91439">
                <a:moveTo>
                  <a:pt x="732409" y="1359"/>
                </a:moveTo>
                <a:lnTo>
                  <a:pt x="664957" y="1359"/>
                </a:lnTo>
                <a:lnTo>
                  <a:pt x="664957" y="89595"/>
                </a:lnTo>
                <a:lnTo>
                  <a:pt x="734574" y="89595"/>
                </a:lnTo>
                <a:lnTo>
                  <a:pt x="734574" y="73676"/>
                </a:lnTo>
                <a:lnTo>
                  <a:pt x="686202" y="73676"/>
                </a:lnTo>
                <a:lnTo>
                  <a:pt x="686202" y="51828"/>
                </a:lnTo>
                <a:lnTo>
                  <a:pt x="721406" y="51828"/>
                </a:lnTo>
                <a:lnTo>
                  <a:pt x="721406" y="37149"/>
                </a:lnTo>
                <a:lnTo>
                  <a:pt x="686202" y="37149"/>
                </a:lnTo>
                <a:lnTo>
                  <a:pt x="686202" y="17276"/>
                </a:lnTo>
                <a:lnTo>
                  <a:pt x="732409" y="17276"/>
                </a:lnTo>
                <a:lnTo>
                  <a:pt x="732409" y="1359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47514" y="2164674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27831" y="0"/>
                </a:moveTo>
                <a:lnTo>
                  <a:pt x="21059" y="831"/>
                </a:lnTo>
                <a:lnTo>
                  <a:pt x="9974" y="6812"/>
                </a:lnTo>
                <a:lnTo>
                  <a:pt x="2482" y="18089"/>
                </a:lnTo>
                <a:lnTo>
                  <a:pt x="0" y="34102"/>
                </a:lnTo>
                <a:lnTo>
                  <a:pt x="5634" y="45730"/>
                </a:lnTo>
                <a:lnTo>
                  <a:pt x="16604" y="53695"/>
                </a:lnTo>
                <a:lnTo>
                  <a:pt x="32094" y="56497"/>
                </a:lnTo>
                <a:lnTo>
                  <a:pt x="44418" y="51319"/>
                </a:lnTo>
                <a:lnTo>
                  <a:pt x="52980" y="40748"/>
                </a:lnTo>
                <a:lnTo>
                  <a:pt x="56138" y="26004"/>
                </a:lnTo>
                <a:lnTo>
                  <a:pt x="51560" y="12792"/>
                </a:lnTo>
                <a:lnTo>
                  <a:pt x="41507" y="3506"/>
                </a:lnTo>
                <a:lnTo>
                  <a:pt x="27831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47511" y="2304824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27834" y="0"/>
                </a:moveTo>
                <a:lnTo>
                  <a:pt x="21077" y="827"/>
                </a:lnTo>
                <a:lnTo>
                  <a:pt x="9984" y="6800"/>
                </a:lnTo>
                <a:lnTo>
                  <a:pt x="2486" y="18071"/>
                </a:lnTo>
                <a:lnTo>
                  <a:pt x="0" y="34081"/>
                </a:lnTo>
                <a:lnTo>
                  <a:pt x="5630" y="45711"/>
                </a:lnTo>
                <a:lnTo>
                  <a:pt x="16599" y="53679"/>
                </a:lnTo>
                <a:lnTo>
                  <a:pt x="32087" y="56484"/>
                </a:lnTo>
                <a:lnTo>
                  <a:pt x="44416" y="51309"/>
                </a:lnTo>
                <a:lnTo>
                  <a:pt x="52982" y="40742"/>
                </a:lnTo>
                <a:lnTo>
                  <a:pt x="56141" y="26002"/>
                </a:lnTo>
                <a:lnTo>
                  <a:pt x="51564" y="12787"/>
                </a:lnTo>
                <a:lnTo>
                  <a:pt x="41510" y="3504"/>
                </a:lnTo>
                <a:lnTo>
                  <a:pt x="27834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63225" y="2423337"/>
            <a:ext cx="4377055" cy="201295"/>
          </a:xfrm>
          <a:custGeom>
            <a:avLst/>
            <a:gdLst/>
            <a:ahLst/>
            <a:cxnLst/>
            <a:rect l="l" t="t" r="r" b="b"/>
            <a:pathLst>
              <a:path w="4377055" h="201294">
                <a:moveTo>
                  <a:pt x="0" y="201072"/>
                </a:moveTo>
                <a:lnTo>
                  <a:pt x="4376775" y="201072"/>
                </a:lnTo>
                <a:lnTo>
                  <a:pt x="4376775" y="0"/>
                </a:lnTo>
                <a:lnTo>
                  <a:pt x="0" y="0"/>
                </a:lnTo>
                <a:lnTo>
                  <a:pt x="0" y="201072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47512" y="2467249"/>
            <a:ext cx="2693523" cy="42647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08836" y="2811423"/>
            <a:ext cx="1382694" cy="1023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47514" y="2973512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27831" y="0"/>
                </a:moveTo>
                <a:lnTo>
                  <a:pt x="21058" y="831"/>
                </a:lnTo>
                <a:lnTo>
                  <a:pt x="9973" y="6809"/>
                </a:lnTo>
                <a:lnTo>
                  <a:pt x="2482" y="18084"/>
                </a:lnTo>
                <a:lnTo>
                  <a:pt x="0" y="34103"/>
                </a:lnTo>
                <a:lnTo>
                  <a:pt x="5634" y="45730"/>
                </a:lnTo>
                <a:lnTo>
                  <a:pt x="16605" y="53695"/>
                </a:lnTo>
                <a:lnTo>
                  <a:pt x="32095" y="56497"/>
                </a:lnTo>
                <a:lnTo>
                  <a:pt x="44419" y="51319"/>
                </a:lnTo>
                <a:lnTo>
                  <a:pt x="52980" y="40747"/>
                </a:lnTo>
                <a:lnTo>
                  <a:pt x="56138" y="26002"/>
                </a:lnTo>
                <a:lnTo>
                  <a:pt x="51560" y="12787"/>
                </a:lnTo>
                <a:lnTo>
                  <a:pt x="41507" y="3504"/>
                </a:lnTo>
                <a:lnTo>
                  <a:pt x="27831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47515" y="3127510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27831" y="0"/>
                </a:moveTo>
                <a:lnTo>
                  <a:pt x="21057" y="831"/>
                </a:lnTo>
                <a:lnTo>
                  <a:pt x="9973" y="6809"/>
                </a:lnTo>
                <a:lnTo>
                  <a:pt x="2482" y="18084"/>
                </a:lnTo>
                <a:lnTo>
                  <a:pt x="0" y="34103"/>
                </a:lnTo>
                <a:lnTo>
                  <a:pt x="5634" y="45730"/>
                </a:lnTo>
                <a:lnTo>
                  <a:pt x="16605" y="53695"/>
                </a:lnTo>
                <a:lnTo>
                  <a:pt x="32094" y="56497"/>
                </a:lnTo>
                <a:lnTo>
                  <a:pt x="44419" y="51319"/>
                </a:lnTo>
                <a:lnTo>
                  <a:pt x="52980" y="40747"/>
                </a:lnTo>
                <a:lnTo>
                  <a:pt x="56138" y="26002"/>
                </a:lnTo>
                <a:lnTo>
                  <a:pt x="51560" y="12787"/>
                </a:lnTo>
                <a:lnTo>
                  <a:pt x="41507" y="3504"/>
                </a:lnTo>
                <a:lnTo>
                  <a:pt x="27831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47514" y="3281516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27831" y="0"/>
                </a:moveTo>
                <a:lnTo>
                  <a:pt x="21058" y="831"/>
                </a:lnTo>
                <a:lnTo>
                  <a:pt x="9973" y="6809"/>
                </a:lnTo>
                <a:lnTo>
                  <a:pt x="2482" y="18084"/>
                </a:lnTo>
                <a:lnTo>
                  <a:pt x="0" y="34103"/>
                </a:lnTo>
                <a:lnTo>
                  <a:pt x="5634" y="45730"/>
                </a:lnTo>
                <a:lnTo>
                  <a:pt x="16605" y="53695"/>
                </a:lnTo>
                <a:lnTo>
                  <a:pt x="32095" y="56497"/>
                </a:lnTo>
                <a:lnTo>
                  <a:pt x="44419" y="51319"/>
                </a:lnTo>
                <a:lnTo>
                  <a:pt x="52980" y="40747"/>
                </a:lnTo>
                <a:lnTo>
                  <a:pt x="56138" y="26002"/>
                </a:lnTo>
                <a:lnTo>
                  <a:pt x="51560" y="12787"/>
                </a:lnTo>
                <a:lnTo>
                  <a:pt x="41507" y="3504"/>
                </a:lnTo>
                <a:lnTo>
                  <a:pt x="27831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463225" y="3382350"/>
            <a:ext cx="4377055" cy="200025"/>
          </a:xfrm>
          <a:custGeom>
            <a:avLst/>
            <a:gdLst/>
            <a:ahLst/>
            <a:cxnLst/>
            <a:rect l="l" t="t" r="r" b="b"/>
            <a:pathLst>
              <a:path w="4377055" h="200025">
                <a:moveTo>
                  <a:pt x="0" y="199643"/>
                </a:moveTo>
                <a:lnTo>
                  <a:pt x="4376775" y="199643"/>
                </a:lnTo>
                <a:lnTo>
                  <a:pt x="4376775" y="0"/>
                </a:lnTo>
                <a:lnTo>
                  <a:pt x="0" y="0"/>
                </a:lnTo>
                <a:lnTo>
                  <a:pt x="0" y="199643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81776" y="3622642"/>
            <a:ext cx="3027218" cy="2525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547513" y="3632371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27833" y="0"/>
                </a:moveTo>
                <a:lnTo>
                  <a:pt x="21075" y="827"/>
                </a:lnTo>
                <a:lnTo>
                  <a:pt x="9983" y="6800"/>
                </a:lnTo>
                <a:lnTo>
                  <a:pt x="2486" y="18070"/>
                </a:lnTo>
                <a:lnTo>
                  <a:pt x="0" y="34080"/>
                </a:lnTo>
                <a:lnTo>
                  <a:pt x="5631" y="45711"/>
                </a:lnTo>
                <a:lnTo>
                  <a:pt x="16600" y="53679"/>
                </a:lnTo>
                <a:lnTo>
                  <a:pt x="32086" y="56484"/>
                </a:lnTo>
                <a:lnTo>
                  <a:pt x="44415" y="51308"/>
                </a:lnTo>
                <a:lnTo>
                  <a:pt x="52981" y="40740"/>
                </a:lnTo>
                <a:lnTo>
                  <a:pt x="56141" y="26001"/>
                </a:lnTo>
                <a:lnTo>
                  <a:pt x="51566" y="12789"/>
                </a:lnTo>
                <a:lnTo>
                  <a:pt x="41512" y="3505"/>
                </a:lnTo>
                <a:lnTo>
                  <a:pt x="27833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547513" y="3794581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4" h="56514">
                <a:moveTo>
                  <a:pt x="27833" y="0"/>
                </a:moveTo>
                <a:lnTo>
                  <a:pt x="21062" y="831"/>
                </a:lnTo>
                <a:lnTo>
                  <a:pt x="9976" y="6811"/>
                </a:lnTo>
                <a:lnTo>
                  <a:pt x="2484" y="18088"/>
                </a:lnTo>
                <a:lnTo>
                  <a:pt x="0" y="34101"/>
                </a:lnTo>
                <a:lnTo>
                  <a:pt x="5632" y="45727"/>
                </a:lnTo>
                <a:lnTo>
                  <a:pt x="16603" y="53693"/>
                </a:lnTo>
                <a:lnTo>
                  <a:pt x="32094" y="56496"/>
                </a:lnTo>
                <a:lnTo>
                  <a:pt x="44419" y="51319"/>
                </a:lnTo>
                <a:lnTo>
                  <a:pt x="52981" y="40748"/>
                </a:lnTo>
                <a:lnTo>
                  <a:pt x="56139" y="26004"/>
                </a:lnTo>
                <a:lnTo>
                  <a:pt x="51559" y="12790"/>
                </a:lnTo>
                <a:lnTo>
                  <a:pt x="41506" y="3505"/>
                </a:lnTo>
                <a:lnTo>
                  <a:pt x="27833" y="0"/>
                </a:lnTo>
                <a:close/>
              </a:path>
            </a:pathLst>
          </a:custGeom>
          <a:solidFill>
            <a:srgbClr val="9FBF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559902" y="3426558"/>
            <a:ext cx="3138943" cy="13078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679228" y="2958464"/>
            <a:ext cx="1598273" cy="3887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4976" y="1243358"/>
            <a:ext cx="5175122" cy="196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4631" y="2794704"/>
            <a:ext cx="5075465" cy="3814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63444" y="1478816"/>
            <a:ext cx="2688874" cy="884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17477" y="2224515"/>
            <a:ext cx="1493489" cy="1408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75932" y="2570463"/>
            <a:ext cx="2612390" cy="146050"/>
          </a:xfrm>
          <a:custGeom>
            <a:avLst/>
            <a:gdLst/>
            <a:ahLst/>
            <a:cxnLst/>
            <a:rect l="l" t="t" r="r" b="b"/>
            <a:pathLst>
              <a:path w="2612390" h="146050">
                <a:moveTo>
                  <a:pt x="24396" y="35051"/>
                </a:moveTo>
                <a:lnTo>
                  <a:pt x="0" y="35051"/>
                </a:lnTo>
                <a:lnTo>
                  <a:pt x="0" y="144017"/>
                </a:lnTo>
                <a:lnTo>
                  <a:pt x="24396" y="144017"/>
                </a:lnTo>
                <a:lnTo>
                  <a:pt x="24396" y="98904"/>
                </a:lnTo>
                <a:lnTo>
                  <a:pt x="90251" y="98904"/>
                </a:lnTo>
                <a:lnTo>
                  <a:pt x="90251" y="79247"/>
                </a:lnTo>
                <a:lnTo>
                  <a:pt x="24396" y="79247"/>
                </a:lnTo>
                <a:lnTo>
                  <a:pt x="24396" y="35051"/>
                </a:lnTo>
                <a:close/>
              </a:path>
              <a:path w="2612390" h="146050">
                <a:moveTo>
                  <a:pt x="90251" y="98904"/>
                </a:moveTo>
                <a:lnTo>
                  <a:pt x="65855" y="98904"/>
                </a:lnTo>
                <a:lnTo>
                  <a:pt x="65855" y="144017"/>
                </a:lnTo>
                <a:lnTo>
                  <a:pt x="90251" y="144017"/>
                </a:lnTo>
                <a:lnTo>
                  <a:pt x="90251" y="98904"/>
                </a:lnTo>
                <a:close/>
              </a:path>
              <a:path w="2612390" h="146050">
                <a:moveTo>
                  <a:pt x="90251" y="35051"/>
                </a:moveTo>
                <a:lnTo>
                  <a:pt x="65855" y="35051"/>
                </a:lnTo>
                <a:lnTo>
                  <a:pt x="65855" y="79247"/>
                </a:lnTo>
                <a:lnTo>
                  <a:pt x="90251" y="79247"/>
                </a:lnTo>
                <a:lnTo>
                  <a:pt x="90251" y="35051"/>
                </a:lnTo>
                <a:close/>
              </a:path>
              <a:path w="2612390" h="146050">
                <a:moveTo>
                  <a:pt x="140400" y="35051"/>
                </a:moveTo>
                <a:lnTo>
                  <a:pt x="116016" y="35051"/>
                </a:lnTo>
                <a:lnTo>
                  <a:pt x="116016" y="144017"/>
                </a:lnTo>
                <a:lnTo>
                  <a:pt x="140400" y="144017"/>
                </a:lnTo>
                <a:lnTo>
                  <a:pt x="140400" y="35051"/>
                </a:lnTo>
                <a:close/>
              </a:path>
              <a:path w="2612390" h="146050">
                <a:moveTo>
                  <a:pt x="206562" y="35051"/>
                </a:moveTo>
                <a:lnTo>
                  <a:pt x="166164" y="35051"/>
                </a:lnTo>
                <a:lnTo>
                  <a:pt x="166164" y="144017"/>
                </a:lnTo>
                <a:lnTo>
                  <a:pt x="212291" y="143787"/>
                </a:lnTo>
                <a:lnTo>
                  <a:pt x="250504" y="124660"/>
                </a:lnTo>
                <a:lnTo>
                  <a:pt x="190548" y="124660"/>
                </a:lnTo>
                <a:lnTo>
                  <a:pt x="190548" y="54400"/>
                </a:lnTo>
                <a:lnTo>
                  <a:pt x="250271" y="54400"/>
                </a:lnTo>
                <a:lnTo>
                  <a:pt x="243590" y="46394"/>
                </a:lnTo>
                <a:lnTo>
                  <a:pt x="233321" y="40094"/>
                </a:lnTo>
                <a:lnTo>
                  <a:pt x="220980" y="36312"/>
                </a:lnTo>
                <a:lnTo>
                  <a:pt x="206562" y="35051"/>
                </a:lnTo>
                <a:close/>
              </a:path>
              <a:path w="2612390" h="146050">
                <a:moveTo>
                  <a:pt x="250271" y="54400"/>
                </a:moveTo>
                <a:lnTo>
                  <a:pt x="190548" y="54400"/>
                </a:lnTo>
                <a:lnTo>
                  <a:pt x="207294" y="54402"/>
                </a:lnTo>
                <a:lnTo>
                  <a:pt x="219519" y="57052"/>
                </a:lnTo>
                <a:lnTo>
                  <a:pt x="229949" y="65923"/>
                </a:lnTo>
                <a:lnTo>
                  <a:pt x="234120" y="76575"/>
                </a:lnTo>
                <a:lnTo>
                  <a:pt x="235486" y="91712"/>
                </a:lnTo>
                <a:lnTo>
                  <a:pt x="233438" y="105484"/>
                </a:lnTo>
                <a:lnTo>
                  <a:pt x="228206" y="115668"/>
                </a:lnTo>
                <a:lnTo>
                  <a:pt x="223326" y="121670"/>
                </a:lnTo>
                <a:lnTo>
                  <a:pt x="216264" y="124660"/>
                </a:lnTo>
                <a:lnTo>
                  <a:pt x="250504" y="124660"/>
                </a:lnTo>
                <a:lnTo>
                  <a:pt x="253048" y="121341"/>
                </a:lnTo>
                <a:lnTo>
                  <a:pt x="257396" y="111045"/>
                </a:lnTo>
                <a:lnTo>
                  <a:pt x="259901" y="97692"/>
                </a:lnTo>
                <a:lnTo>
                  <a:pt x="260521" y="80500"/>
                </a:lnTo>
                <a:lnTo>
                  <a:pt x="257806" y="68074"/>
                </a:lnTo>
                <a:lnTo>
                  <a:pt x="252293" y="56823"/>
                </a:lnTo>
                <a:lnTo>
                  <a:pt x="250271" y="54400"/>
                </a:lnTo>
                <a:close/>
              </a:path>
              <a:path w="2612390" h="146050">
                <a:moveTo>
                  <a:pt x="328970" y="35051"/>
                </a:moveTo>
                <a:lnTo>
                  <a:pt x="281095" y="35051"/>
                </a:lnTo>
                <a:lnTo>
                  <a:pt x="281095" y="144017"/>
                </a:lnTo>
                <a:lnTo>
                  <a:pt x="305180" y="144017"/>
                </a:lnTo>
                <a:lnTo>
                  <a:pt x="305180" y="102406"/>
                </a:lnTo>
                <a:lnTo>
                  <a:pt x="358461" y="102406"/>
                </a:lnTo>
                <a:lnTo>
                  <a:pt x="354784" y="97761"/>
                </a:lnTo>
                <a:lnTo>
                  <a:pt x="350913" y="95405"/>
                </a:lnTo>
                <a:lnTo>
                  <a:pt x="345734" y="93881"/>
                </a:lnTo>
                <a:lnTo>
                  <a:pt x="352141" y="91952"/>
                </a:lnTo>
                <a:lnTo>
                  <a:pt x="356865" y="89202"/>
                </a:lnTo>
                <a:lnTo>
                  <a:pt x="359913" y="85642"/>
                </a:lnTo>
                <a:lnTo>
                  <a:pt x="361112" y="84274"/>
                </a:lnTo>
                <a:lnTo>
                  <a:pt x="305180" y="84274"/>
                </a:lnTo>
                <a:lnTo>
                  <a:pt x="305180" y="54101"/>
                </a:lnTo>
                <a:lnTo>
                  <a:pt x="363598" y="54101"/>
                </a:lnTo>
                <a:lnTo>
                  <a:pt x="363054" y="52066"/>
                </a:lnTo>
                <a:lnTo>
                  <a:pt x="354046" y="41576"/>
                </a:lnTo>
                <a:lnTo>
                  <a:pt x="343002" y="36680"/>
                </a:lnTo>
                <a:lnTo>
                  <a:pt x="328970" y="35051"/>
                </a:lnTo>
                <a:close/>
              </a:path>
              <a:path w="2612390" h="146050">
                <a:moveTo>
                  <a:pt x="358461" y="102406"/>
                </a:moveTo>
                <a:lnTo>
                  <a:pt x="326779" y="102406"/>
                </a:lnTo>
                <a:lnTo>
                  <a:pt x="330564" y="103583"/>
                </a:lnTo>
                <a:lnTo>
                  <a:pt x="335758" y="108252"/>
                </a:lnTo>
                <a:lnTo>
                  <a:pt x="337651" y="112218"/>
                </a:lnTo>
                <a:lnTo>
                  <a:pt x="339497" y="120591"/>
                </a:lnTo>
                <a:lnTo>
                  <a:pt x="343301" y="134777"/>
                </a:lnTo>
                <a:lnTo>
                  <a:pt x="347103" y="144017"/>
                </a:lnTo>
                <a:lnTo>
                  <a:pt x="372105" y="144017"/>
                </a:lnTo>
                <a:lnTo>
                  <a:pt x="371215" y="141973"/>
                </a:lnTo>
                <a:lnTo>
                  <a:pt x="367648" y="132417"/>
                </a:lnTo>
                <a:lnTo>
                  <a:pt x="363272" y="115668"/>
                </a:lnTo>
                <a:lnTo>
                  <a:pt x="361843" y="109060"/>
                </a:lnTo>
                <a:lnTo>
                  <a:pt x="359856" y="104168"/>
                </a:lnTo>
                <a:lnTo>
                  <a:pt x="358461" y="102406"/>
                </a:lnTo>
                <a:close/>
              </a:path>
              <a:path w="2612390" h="146050">
                <a:moveTo>
                  <a:pt x="363598" y="54101"/>
                </a:moveTo>
                <a:lnTo>
                  <a:pt x="337352" y="54101"/>
                </a:lnTo>
                <a:lnTo>
                  <a:pt x="342531" y="59079"/>
                </a:lnTo>
                <a:lnTo>
                  <a:pt x="342531" y="74008"/>
                </a:lnTo>
                <a:lnTo>
                  <a:pt x="341055" y="77797"/>
                </a:lnTo>
                <a:lnTo>
                  <a:pt x="335161" y="82987"/>
                </a:lnTo>
                <a:lnTo>
                  <a:pt x="330900" y="84274"/>
                </a:lnTo>
                <a:lnTo>
                  <a:pt x="361112" y="84274"/>
                </a:lnTo>
                <a:lnTo>
                  <a:pt x="364178" y="80771"/>
                </a:lnTo>
                <a:lnTo>
                  <a:pt x="366308" y="74319"/>
                </a:lnTo>
                <a:lnTo>
                  <a:pt x="366245" y="64009"/>
                </a:lnTo>
                <a:lnTo>
                  <a:pt x="363598" y="54101"/>
                </a:lnTo>
                <a:close/>
              </a:path>
              <a:path w="2612390" h="146050">
                <a:moveTo>
                  <a:pt x="437354" y="33372"/>
                </a:moveTo>
                <a:lnTo>
                  <a:pt x="398730" y="49360"/>
                </a:lnTo>
                <a:lnTo>
                  <a:pt x="384269" y="97853"/>
                </a:lnTo>
                <a:lnTo>
                  <a:pt x="386939" y="110237"/>
                </a:lnTo>
                <a:lnTo>
                  <a:pt x="422893" y="144212"/>
                </a:lnTo>
                <a:lnTo>
                  <a:pt x="436546" y="145697"/>
                </a:lnTo>
                <a:lnTo>
                  <a:pt x="447873" y="144562"/>
                </a:lnTo>
                <a:lnTo>
                  <a:pt x="458699" y="140670"/>
                </a:lnTo>
                <a:lnTo>
                  <a:pt x="469619" y="133238"/>
                </a:lnTo>
                <a:lnTo>
                  <a:pt x="476726" y="126040"/>
                </a:lnTo>
                <a:lnTo>
                  <a:pt x="445532" y="126040"/>
                </a:lnTo>
                <a:lnTo>
                  <a:pt x="436091" y="126031"/>
                </a:lnTo>
                <a:lnTo>
                  <a:pt x="424713" y="122974"/>
                </a:lnTo>
                <a:lnTo>
                  <a:pt x="414293" y="112755"/>
                </a:lnTo>
                <a:lnTo>
                  <a:pt x="410561" y="101825"/>
                </a:lnTo>
                <a:lnTo>
                  <a:pt x="409361" y="86512"/>
                </a:lnTo>
                <a:lnTo>
                  <a:pt x="411478" y="72970"/>
                </a:lnTo>
                <a:lnTo>
                  <a:pt x="416612" y="62639"/>
                </a:lnTo>
                <a:lnTo>
                  <a:pt x="421492" y="56232"/>
                </a:lnTo>
                <a:lnTo>
                  <a:pt x="428304" y="53032"/>
                </a:lnTo>
                <a:lnTo>
                  <a:pt x="477579" y="53032"/>
                </a:lnTo>
                <a:lnTo>
                  <a:pt x="472998" y="47119"/>
                </a:lnTo>
                <a:lnTo>
                  <a:pt x="462700" y="39483"/>
                </a:lnTo>
                <a:lnTo>
                  <a:pt x="450819" y="34900"/>
                </a:lnTo>
                <a:lnTo>
                  <a:pt x="437354" y="33372"/>
                </a:lnTo>
                <a:close/>
              </a:path>
              <a:path w="2612390" h="146050">
                <a:moveTo>
                  <a:pt x="477579" y="53032"/>
                </a:moveTo>
                <a:lnTo>
                  <a:pt x="437043" y="53032"/>
                </a:lnTo>
                <a:lnTo>
                  <a:pt x="437421" y="53034"/>
                </a:lnTo>
                <a:lnTo>
                  <a:pt x="448693" y="56023"/>
                </a:lnTo>
                <a:lnTo>
                  <a:pt x="459114" y="66376"/>
                </a:lnTo>
                <a:lnTo>
                  <a:pt x="462900" y="77330"/>
                </a:lnTo>
                <a:lnTo>
                  <a:pt x="464125" y="92486"/>
                </a:lnTo>
                <a:lnTo>
                  <a:pt x="462070" y="106058"/>
                </a:lnTo>
                <a:lnTo>
                  <a:pt x="457011" y="116430"/>
                </a:lnTo>
                <a:lnTo>
                  <a:pt x="452234" y="122837"/>
                </a:lnTo>
                <a:lnTo>
                  <a:pt x="445532" y="126040"/>
                </a:lnTo>
                <a:lnTo>
                  <a:pt x="476726" y="126040"/>
                </a:lnTo>
                <a:lnTo>
                  <a:pt x="481228" y="121481"/>
                </a:lnTo>
                <a:lnTo>
                  <a:pt x="485854" y="111027"/>
                </a:lnTo>
                <a:lnTo>
                  <a:pt x="488544" y="98002"/>
                </a:lnTo>
                <a:lnTo>
                  <a:pt x="489262" y="81695"/>
                </a:lnTo>
                <a:lnTo>
                  <a:pt x="486647" y="69289"/>
                </a:lnTo>
                <a:lnTo>
                  <a:pt x="481311" y="57849"/>
                </a:lnTo>
                <a:lnTo>
                  <a:pt x="477579" y="53032"/>
                </a:lnTo>
                <a:close/>
              </a:path>
              <a:path w="2612390" h="146050">
                <a:moveTo>
                  <a:pt x="584908" y="35051"/>
                </a:moveTo>
                <a:lnTo>
                  <a:pt x="509753" y="35051"/>
                </a:lnTo>
                <a:lnTo>
                  <a:pt x="509753" y="144017"/>
                </a:lnTo>
                <a:lnTo>
                  <a:pt x="534149" y="144017"/>
                </a:lnTo>
                <a:lnTo>
                  <a:pt x="534149" y="102562"/>
                </a:lnTo>
                <a:lnTo>
                  <a:pt x="573322" y="102562"/>
                </a:lnTo>
                <a:lnTo>
                  <a:pt x="573322" y="83512"/>
                </a:lnTo>
                <a:lnTo>
                  <a:pt x="534149" y="83512"/>
                </a:lnTo>
                <a:lnTo>
                  <a:pt x="534149" y="54708"/>
                </a:lnTo>
                <a:lnTo>
                  <a:pt x="584908" y="54708"/>
                </a:lnTo>
                <a:lnTo>
                  <a:pt x="584908" y="35051"/>
                </a:lnTo>
                <a:close/>
              </a:path>
              <a:path w="2612390" h="146050">
                <a:moveTo>
                  <a:pt x="628960" y="35051"/>
                </a:moveTo>
                <a:lnTo>
                  <a:pt x="604576" y="35051"/>
                </a:lnTo>
                <a:lnTo>
                  <a:pt x="604576" y="144017"/>
                </a:lnTo>
                <a:lnTo>
                  <a:pt x="628960" y="144017"/>
                </a:lnTo>
                <a:lnTo>
                  <a:pt x="628960" y="35051"/>
                </a:lnTo>
                <a:close/>
              </a:path>
              <a:path w="2612390" h="146050">
                <a:moveTo>
                  <a:pt x="679121" y="35051"/>
                </a:moveTo>
                <a:lnTo>
                  <a:pt x="654725" y="35051"/>
                </a:lnTo>
                <a:lnTo>
                  <a:pt x="654725" y="144017"/>
                </a:lnTo>
                <a:lnTo>
                  <a:pt x="727127" y="144017"/>
                </a:lnTo>
                <a:lnTo>
                  <a:pt x="727127" y="124361"/>
                </a:lnTo>
                <a:lnTo>
                  <a:pt x="679121" y="124361"/>
                </a:lnTo>
                <a:lnTo>
                  <a:pt x="679121" y="35051"/>
                </a:lnTo>
                <a:close/>
              </a:path>
              <a:path w="2612390" h="146050">
                <a:moveTo>
                  <a:pt x="769513" y="54708"/>
                </a:moveTo>
                <a:lnTo>
                  <a:pt x="745117" y="54708"/>
                </a:lnTo>
                <a:lnTo>
                  <a:pt x="745117" y="144017"/>
                </a:lnTo>
                <a:lnTo>
                  <a:pt x="769513" y="144017"/>
                </a:lnTo>
                <a:lnTo>
                  <a:pt x="769513" y="54708"/>
                </a:lnTo>
                <a:close/>
              </a:path>
              <a:path w="2612390" h="146050">
                <a:moveTo>
                  <a:pt x="800304" y="35051"/>
                </a:moveTo>
                <a:lnTo>
                  <a:pt x="714329" y="35051"/>
                </a:lnTo>
                <a:lnTo>
                  <a:pt x="714329" y="54708"/>
                </a:lnTo>
                <a:lnTo>
                  <a:pt x="800304" y="54708"/>
                </a:lnTo>
                <a:lnTo>
                  <a:pt x="800304" y="35051"/>
                </a:lnTo>
                <a:close/>
              </a:path>
              <a:path w="2612390" h="146050">
                <a:moveTo>
                  <a:pt x="886278" y="35051"/>
                </a:moveTo>
                <a:lnTo>
                  <a:pt x="861882" y="35051"/>
                </a:lnTo>
                <a:lnTo>
                  <a:pt x="861882" y="144017"/>
                </a:lnTo>
                <a:lnTo>
                  <a:pt x="886278" y="144017"/>
                </a:lnTo>
                <a:lnTo>
                  <a:pt x="886278" y="35051"/>
                </a:lnTo>
                <a:close/>
              </a:path>
              <a:path w="2612390" h="146050">
                <a:moveTo>
                  <a:pt x="939783" y="35051"/>
                </a:moveTo>
                <a:lnTo>
                  <a:pt x="912031" y="35051"/>
                </a:lnTo>
                <a:lnTo>
                  <a:pt x="912031" y="144017"/>
                </a:lnTo>
                <a:lnTo>
                  <a:pt x="934297" y="144017"/>
                </a:lnTo>
                <a:lnTo>
                  <a:pt x="934297" y="68424"/>
                </a:lnTo>
                <a:lnTo>
                  <a:pt x="958018" y="68424"/>
                </a:lnTo>
                <a:lnTo>
                  <a:pt x="939783" y="35051"/>
                </a:lnTo>
                <a:close/>
              </a:path>
              <a:path w="2612390" h="146050">
                <a:moveTo>
                  <a:pt x="958018" y="68424"/>
                </a:moveTo>
                <a:lnTo>
                  <a:pt x="934297" y="68424"/>
                </a:lnTo>
                <a:lnTo>
                  <a:pt x="975753" y="144017"/>
                </a:lnTo>
                <a:lnTo>
                  <a:pt x="1002435" y="144017"/>
                </a:lnTo>
                <a:lnTo>
                  <a:pt x="1002435" y="108965"/>
                </a:lnTo>
                <a:lnTo>
                  <a:pt x="980169" y="108965"/>
                </a:lnTo>
                <a:lnTo>
                  <a:pt x="958018" y="68424"/>
                </a:lnTo>
                <a:close/>
              </a:path>
              <a:path w="2612390" h="146050">
                <a:moveTo>
                  <a:pt x="1002435" y="35051"/>
                </a:moveTo>
                <a:lnTo>
                  <a:pt x="980169" y="35051"/>
                </a:lnTo>
                <a:lnTo>
                  <a:pt x="980169" y="108965"/>
                </a:lnTo>
                <a:lnTo>
                  <a:pt x="1002435" y="108965"/>
                </a:lnTo>
                <a:lnTo>
                  <a:pt x="1002435" y="35051"/>
                </a:lnTo>
                <a:close/>
              </a:path>
              <a:path w="2612390" h="146050">
                <a:moveTo>
                  <a:pt x="1065442" y="34411"/>
                </a:moveTo>
                <a:lnTo>
                  <a:pt x="1032123" y="57190"/>
                </a:lnTo>
                <a:lnTo>
                  <a:pt x="1023728" y="96593"/>
                </a:lnTo>
                <a:lnTo>
                  <a:pt x="1026049" y="109486"/>
                </a:lnTo>
                <a:lnTo>
                  <a:pt x="1060343" y="144115"/>
                </a:lnTo>
                <a:lnTo>
                  <a:pt x="1073920" y="145697"/>
                </a:lnTo>
                <a:lnTo>
                  <a:pt x="1081445" y="145697"/>
                </a:lnTo>
                <a:lnTo>
                  <a:pt x="1087873" y="144292"/>
                </a:lnTo>
                <a:lnTo>
                  <a:pt x="1098541" y="138708"/>
                </a:lnTo>
                <a:lnTo>
                  <a:pt x="1103342" y="134206"/>
                </a:lnTo>
                <a:lnTo>
                  <a:pt x="1107615" y="128015"/>
                </a:lnTo>
                <a:lnTo>
                  <a:pt x="1125449" y="128015"/>
                </a:lnTo>
                <a:lnTo>
                  <a:pt x="1125449" y="126040"/>
                </a:lnTo>
                <a:lnTo>
                  <a:pt x="1084136" y="126040"/>
                </a:lnTo>
                <a:lnTo>
                  <a:pt x="1075781" y="126026"/>
                </a:lnTo>
                <a:lnTo>
                  <a:pt x="1064222" y="122981"/>
                </a:lnTo>
                <a:lnTo>
                  <a:pt x="1053836" y="112983"/>
                </a:lnTo>
                <a:lnTo>
                  <a:pt x="1050170" y="102100"/>
                </a:lnTo>
                <a:lnTo>
                  <a:pt x="1048995" y="86606"/>
                </a:lnTo>
                <a:lnTo>
                  <a:pt x="1051056" y="73058"/>
                </a:lnTo>
                <a:lnTo>
                  <a:pt x="1056013" y="62709"/>
                </a:lnTo>
                <a:lnTo>
                  <a:pt x="1060740" y="56256"/>
                </a:lnTo>
                <a:lnTo>
                  <a:pt x="1067373" y="53032"/>
                </a:lnTo>
                <a:lnTo>
                  <a:pt x="1115857" y="53032"/>
                </a:lnTo>
                <a:lnTo>
                  <a:pt x="1115180" y="51874"/>
                </a:lnTo>
                <a:lnTo>
                  <a:pt x="1105056" y="41427"/>
                </a:lnTo>
                <a:lnTo>
                  <a:pt x="1095720" y="37046"/>
                </a:lnTo>
                <a:lnTo>
                  <a:pt x="1082966" y="34664"/>
                </a:lnTo>
                <a:lnTo>
                  <a:pt x="1065442" y="34411"/>
                </a:lnTo>
                <a:close/>
              </a:path>
              <a:path w="2612390" h="146050">
                <a:moveTo>
                  <a:pt x="1125449" y="128015"/>
                </a:moveTo>
                <a:lnTo>
                  <a:pt x="1107615" y="128015"/>
                </a:lnTo>
                <a:lnTo>
                  <a:pt x="1111876" y="144017"/>
                </a:lnTo>
                <a:lnTo>
                  <a:pt x="1125449" y="144017"/>
                </a:lnTo>
                <a:lnTo>
                  <a:pt x="1125449" y="128015"/>
                </a:lnTo>
                <a:close/>
              </a:path>
              <a:path w="2612390" h="146050">
                <a:moveTo>
                  <a:pt x="1125449" y="84426"/>
                </a:moveTo>
                <a:lnTo>
                  <a:pt x="1078647" y="84426"/>
                </a:lnTo>
                <a:lnTo>
                  <a:pt x="1078647" y="102562"/>
                </a:lnTo>
                <a:lnTo>
                  <a:pt x="1101662" y="102562"/>
                </a:lnTo>
                <a:lnTo>
                  <a:pt x="1101662" y="110084"/>
                </a:lnTo>
                <a:lnTo>
                  <a:pt x="1099352" y="115491"/>
                </a:lnTo>
                <a:lnTo>
                  <a:pt x="1090114" y="123919"/>
                </a:lnTo>
                <a:lnTo>
                  <a:pt x="1084136" y="126040"/>
                </a:lnTo>
                <a:lnTo>
                  <a:pt x="1125449" y="126040"/>
                </a:lnTo>
                <a:lnTo>
                  <a:pt x="1125449" y="84426"/>
                </a:lnTo>
                <a:close/>
              </a:path>
              <a:path w="2612390" h="146050">
                <a:moveTo>
                  <a:pt x="1115857" y="53032"/>
                </a:moveTo>
                <a:lnTo>
                  <a:pt x="1081695" y="53032"/>
                </a:lnTo>
                <a:lnTo>
                  <a:pt x="1086374" y="54434"/>
                </a:lnTo>
                <a:lnTo>
                  <a:pt x="1093494" y="60021"/>
                </a:lnTo>
                <a:lnTo>
                  <a:pt x="1096484" y="64675"/>
                </a:lnTo>
                <a:lnTo>
                  <a:pt x="1098922" y="71176"/>
                </a:lnTo>
                <a:lnTo>
                  <a:pt x="1120828" y="61530"/>
                </a:lnTo>
                <a:lnTo>
                  <a:pt x="1115857" y="53032"/>
                </a:lnTo>
                <a:close/>
              </a:path>
              <a:path w="2612390" h="146050">
                <a:moveTo>
                  <a:pt x="1206700" y="35051"/>
                </a:moveTo>
                <a:lnTo>
                  <a:pt x="1178649" y="35051"/>
                </a:lnTo>
                <a:lnTo>
                  <a:pt x="1138714" y="144017"/>
                </a:lnTo>
                <a:lnTo>
                  <a:pt x="1161586" y="144017"/>
                </a:lnTo>
                <a:lnTo>
                  <a:pt x="1168743" y="123288"/>
                </a:lnTo>
                <a:lnTo>
                  <a:pt x="1238428" y="123288"/>
                </a:lnTo>
                <a:lnTo>
                  <a:pt x="1232182" y="105917"/>
                </a:lnTo>
                <a:lnTo>
                  <a:pt x="1174540" y="105917"/>
                </a:lnTo>
                <a:lnTo>
                  <a:pt x="1190993" y="58067"/>
                </a:lnTo>
                <a:lnTo>
                  <a:pt x="1214976" y="58067"/>
                </a:lnTo>
                <a:lnTo>
                  <a:pt x="1206700" y="35051"/>
                </a:lnTo>
                <a:close/>
              </a:path>
              <a:path w="2612390" h="146050">
                <a:moveTo>
                  <a:pt x="1238428" y="123288"/>
                </a:moveTo>
                <a:lnTo>
                  <a:pt x="1212951" y="123288"/>
                </a:lnTo>
                <a:lnTo>
                  <a:pt x="1219961" y="144017"/>
                </a:lnTo>
                <a:lnTo>
                  <a:pt x="1245882" y="144017"/>
                </a:lnTo>
                <a:lnTo>
                  <a:pt x="1238428" y="123288"/>
                </a:lnTo>
                <a:close/>
              </a:path>
              <a:path w="2612390" h="146050">
                <a:moveTo>
                  <a:pt x="1292519" y="54708"/>
                </a:moveTo>
                <a:lnTo>
                  <a:pt x="1268135" y="54708"/>
                </a:lnTo>
                <a:lnTo>
                  <a:pt x="1268135" y="144017"/>
                </a:lnTo>
                <a:lnTo>
                  <a:pt x="1292519" y="144017"/>
                </a:lnTo>
                <a:lnTo>
                  <a:pt x="1292519" y="54708"/>
                </a:lnTo>
                <a:close/>
              </a:path>
              <a:path w="2612390" h="146050">
                <a:moveTo>
                  <a:pt x="1214976" y="58067"/>
                </a:moveTo>
                <a:lnTo>
                  <a:pt x="1190993" y="58067"/>
                </a:lnTo>
                <a:lnTo>
                  <a:pt x="1207151" y="105917"/>
                </a:lnTo>
                <a:lnTo>
                  <a:pt x="1232182" y="105917"/>
                </a:lnTo>
                <a:lnTo>
                  <a:pt x="1214976" y="58067"/>
                </a:lnTo>
                <a:close/>
              </a:path>
              <a:path w="2612390" h="146050">
                <a:moveTo>
                  <a:pt x="1323310" y="35051"/>
                </a:moveTo>
                <a:lnTo>
                  <a:pt x="1237335" y="35051"/>
                </a:lnTo>
                <a:lnTo>
                  <a:pt x="1237335" y="54708"/>
                </a:lnTo>
                <a:lnTo>
                  <a:pt x="1323310" y="54708"/>
                </a:lnTo>
                <a:lnTo>
                  <a:pt x="1323310" y="35051"/>
                </a:lnTo>
                <a:close/>
              </a:path>
              <a:path w="2612390" h="146050">
                <a:moveTo>
                  <a:pt x="1362647" y="35051"/>
                </a:moveTo>
                <a:lnTo>
                  <a:pt x="1338251" y="35051"/>
                </a:lnTo>
                <a:lnTo>
                  <a:pt x="1338251" y="144017"/>
                </a:lnTo>
                <a:lnTo>
                  <a:pt x="1410666" y="144017"/>
                </a:lnTo>
                <a:lnTo>
                  <a:pt x="1410666" y="124361"/>
                </a:lnTo>
                <a:lnTo>
                  <a:pt x="1362647" y="124361"/>
                </a:lnTo>
                <a:lnTo>
                  <a:pt x="1362647" y="35051"/>
                </a:lnTo>
                <a:close/>
              </a:path>
              <a:path w="2612390" h="146050">
                <a:moveTo>
                  <a:pt x="1482912" y="35051"/>
                </a:moveTo>
                <a:lnTo>
                  <a:pt x="1454874" y="35051"/>
                </a:lnTo>
                <a:lnTo>
                  <a:pt x="1414927" y="144017"/>
                </a:lnTo>
                <a:lnTo>
                  <a:pt x="1437799" y="144017"/>
                </a:lnTo>
                <a:lnTo>
                  <a:pt x="1444956" y="123288"/>
                </a:lnTo>
                <a:lnTo>
                  <a:pt x="1514641" y="123288"/>
                </a:lnTo>
                <a:lnTo>
                  <a:pt x="1508394" y="105917"/>
                </a:lnTo>
                <a:lnTo>
                  <a:pt x="1450753" y="105917"/>
                </a:lnTo>
                <a:lnTo>
                  <a:pt x="1467218" y="58067"/>
                </a:lnTo>
                <a:lnTo>
                  <a:pt x="1491188" y="58067"/>
                </a:lnTo>
                <a:lnTo>
                  <a:pt x="1482912" y="35051"/>
                </a:lnTo>
                <a:close/>
              </a:path>
              <a:path w="2612390" h="146050">
                <a:moveTo>
                  <a:pt x="1514641" y="123288"/>
                </a:moveTo>
                <a:lnTo>
                  <a:pt x="1489164" y="123288"/>
                </a:lnTo>
                <a:lnTo>
                  <a:pt x="1496174" y="144017"/>
                </a:lnTo>
                <a:lnTo>
                  <a:pt x="1522094" y="144017"/>
                </a:lnTo>
                <a:lnTo>
                  <a:pt x="1514641" y="123288"/>
                </a:lnTo>
                <a:close/>
              </a:path>
              <a:path w="2612390" h="146050">
                <a:moveTo>
                  <a:pt x="1491188" y="58067"/>
                </a:moveTo>
                <a:lnTo>
                  <a:pt x="1467218" y="58067"/>
                </a:lnTo>
                <a:lnTo>
                  <a:pt x="1483376" y="105917"/>
                </a:lnTo>
                <a:lnTo>
                  <a:pt x="1508394" y="105917"/>
                </a:lnTo>
                <a:lnTo>
                  <a:pt x="1491188" y="58067"/>
                </a:lnTo>
                <a:close/>
              </a:path>
              <a:path w="2612390" h="146050">
                <a:moveTo>
                  <a:pt x="1563553" y="35051"/>
                </a:moveTo>
                <a:lnTo>
                  <a:pt x="1535810" y="35051"/>
                </a:lnTo>
                <a:lnTo>
                  <a:pt x="1535810" y="144017"/>
                </a:lnTo>
                <a:lnTo>
                  <a:pt x="1558064" y="144017"/>
                </a:lnTo>
                <a:lnTo>
                  <a:pt x="1558064" y="68424"/>
                </a:lnTo>
                <a:lnTo>
                  <a:pt x="1581793" y="68424"/>
                </a:lnTo>
                <a:lnTo>
                  <a:pt x="1563553" y="35051"/>
                </a:lnTo>
                <a:close/>
              </a:path>
              <a:path w="2612390" h="146050">
                <a:moveTo>
                  <a:pt x="1581793" y="68424"/>
                </a:moveTo>
                <a:lnTo>
                  <a:pt x="1558064" y="68424"/>
                </a:lnTo>
                <a:lnTo>
                  <a:pt x="1599535" y="144017"/>
                </a:lnTo>
                <a:lnTo>
                  <a:pt x="1626205" y="144017"/>
                </a:lnTo>
                <a:lnTo>
                  <a:pt x="1626205" y="108965"/>
                </a:lnTo>
                <a:lnTo>
                  <a:pt x="1603952" y="108965"/>
                </a:lnTo>
                <a:lnTo>
                  <a:pt x="1581793" y="68424"/>
                </a:lnTo>
                <a:close/>
              </a:path>
              <a:path w="2612390" h="146050">
                <a:moveTo>
                  <a:pt x="1626205" y="35051"/>
                </a:moveTo>
                <a:lnTo>
                  <a:pt x="1603952" y="35051"/>
                </a:lnTo>
                <a:lnTo>
                  <a:pt x="1603952" y="108965"/>
                </a:lnTo>
                <a:lnTo>
                  <a:pt x="1626205" y="108965"/>
                </a:lnTo>
                <a:lnTo>
                  <a:pt x="1626205" y="35051"/>
                </a:lnTo>
                <a:close/>
              </a:path>
              <a:path w="2612390" h="146050">
                <a:moveTo>
                  <a:pt x="1675604" y="35051"/>
                </a:moveTo>
                <a:lnTo>
                  <a:pt x="1651208" y="35051"/>
                </a:lnTo>
                <a:lnTo>
                  <a:pt x="1651208" y="144017"/>
                </a:lnTo>
                <a:lnTo>
                  <a:pt x="1675604" y="144017"/>
                </a:lnTo>
                <a:lnTo>
                  <a:pt x="1675604" y="112013"/>
                </a:lnTo>
                <a:lnTo>
                  <a:pt x="1686116" y="99215"/>
                </a:lnTo>
                <a:lnTo>
                  <a:pt x="1713759" y="99215"/>
                </a:lnTo>
                <a:lnTo>
                  <a:pt x="1702760" y="81988"/>
                </a:lnTo>
                <a:lnTo>
                  <a:pt x="1675604" y="81988"/>
                </a:lnTo>
                <a:lnTo>
                  <a:pt x="1675604" y="35051"/>
                </a:lnTo>
                <a:close/>
              </a:path>
              <a:path w="2612390" h="146050">
                <a:moveTo>
                  <a:pt x="1713759" y="99215"/>
                </a:moveTo>
                <a:lnTo>
                  <a:pt x="1686116" y="99215"/>
                </a:lnTo>
                <a:lnTo>
                  <a:pt x="1715085" y="144017"/>
                </a:lnTo>
                <a:lnTo>
                  <a:pt x="1742361" y="144017"/>
                </a:lnTo>
                <a:lnTo>
                  <a:pt x="1713759" y="99215"/>
                </a:lnTo>
                <a:close/>
              </a:path>
              <a:path w="2612390" h="146050">
                <a:moveTo>
                  <a:pt x="1739777" y="35051"/>
                </a:moveTo>
                <a:lnTo>
                  <a:pt x="1712643" y="35051"/>
                </a:lnTo>
                <a:lnTo>
                  <a:pt x="1675604" y="81988"/>
                </a:lnTo>
                <a:lnTo>
                  <a:pt x="1702760" y="81988"/>
                </a:lnTo>
                <a:lnTo>
                  <a:pt x="1702274" y="81226"/>
                </a:lnTo>
                <a:lnTo>
                  <a:pt x="1739777" y="35051"/>
                </a:lnTo>
                <a:close/>
              </a:path>
              <a:path w="2612390" h="146050">
                <a:moveTo>
                  <a:pt x="1834886" y="35051"/>
                </a:moveTo>
                <a:lnTo>
                  <a:pt x="1758375" y="35051"/>
                </a:lnTo>
                <a:lnTo>
                  <a:pt x="1758375" y="144017"/>
                </a:lnTo>
                <a:lnTo>
                  <a:pt x="1837325" y="144017"/>
                </a:lnTo>
                <a:lnTo>
                  <a:pt x="1837325" y="124361"/>
                </a:lnTo>
                <a:lnTo>
                  <a:pt x="1782461" y="124361"/>
                </a:lnTo>
                <a:lnTo>
                  <a:pt x="1782461" y="97380"/>
                </a:lnTo>
                <a:lnTo>
                  <a:pt x="1822390" y="97380"/>
                </a:lnTo>
                <a:lnTo>
                  <a:pt x="1822390" y="79247"/>
                </a:lnTo>
                <a:lnTo>
                  <a:pt x="1782461" y="79247"/>
                </a:lnTo>
                <a:lnTo>
                  <a:pt x="1782461" y="54708"/>
                </a:lnTo>
                <a:lnTo>
                  <a:pt x="1834886" y="54708"/>
                </a:lnTo>
                <a:lnTo>
                  <a:pt x="1834886" y="35051"/>
                </a:lnTo>
                <a:close/>
              </a:path>
              <a:path w="2612390" h="146050">
                <a:moveTo>
                  <a:pt x="1931081" y="35051"/>
                </a:moveTo>
                <a:lnTo>
                  <a:pt x="1853814" y="35051"/>
                </a:lnTo>
                <a:lnTo>
                  <a:pt x="1853814" y="54708"/>
                </a:lnTo>
                <a:lnTo>
                  <a:pt x="1903040" y="54708"/>
                </a:lnTo>
                <a:lnTo>
                  <a:pt x="1851376" y="123288"/>
                </a:lnTo>
                <a:lnTo>
                  <a:pt x="1851376" y="144017"/>
                </a:lnTo>
                <a:lnTo>
                  <a:pt x="1932453" y="144017"/>
                </a:lnTo>
                <a:lnTo>
                  <a:pt x="1932453" y="124361"/>
                </a:lnTo>
                <a:lnTo>
                  <a:pt x="1879875" y="124361"/>
                </a:lnTo>
                <a:lnTo>
                  <a:pt x="1931081" y="56387"/>
                </a:lnTo>
                <a:lnTo>
                  <a:pt x="1931081" y="35051"/>
                </a:lnTo>
                <a:close/>
              </a:path>
              <a:path w="2612390" h="146050">
                <a:moveTo>
                  <a:pt x="2028952" y="35051"/>
                </a:moveTo>
                <a:lnTo>
                  <a:pt x="1952417" y="35051"/>
                </a:lnTo>
                <a:lnTo>
                  <a:pt x="1952417" y="144017"/>
                </a:lnTo>
                <a:lnTo>
                  <a:pt x="2031391" y="144017"/>
                </a:lnTo>
                <a:lnTo>
                  <a:pt x="2031391" y="124361"/>
                </a:lnTo>
                <a:lnTo>
                  <a:pt x="1976496" y="124361"/>
                </a:lnTo>
                <a:lnTo>
                  <a:pt x="1976496" y="97380"/>
                </a:lnTo>
                <a:lnTo>
                  <a:pt x="2016456" y="97380"/>
                </a:lnTo>
                <a:lnTo>
                  <a:pt x="2016456" y="79247"/>
                </a:lnTo>
                <a:lnTo>
                  <a:pt x="1976496" y="79247"/>
                </a:lnTo>
                <a:lnTo>
                  <a:pt x="1976496" y="54708"/>
                </a:lnTo>
                <a:lnTo>
                  <a:pt x="2028952" y="54708"/>
                </a:lnTo>
                <a:lnTo>
                  <a:pt x="2028952" y="35051"/>
                </a:lnTo>
                <a:close/>
              </a:path>
              <a:path w="2612390" h="146050">
                <a:moveTo>
                  <a:pt x="2075282" y="35051"/>
                </a:moveTo>
                <a:lnTo>
                  <a:pt x="2050898" y="35051"/>
                </a:lnTo>
                <a:lnTo>
                  <a:pt x="2050898" y="144017"/>
                </a:lnTo>
                <a:lnTo>
                  <a:pt x="2123288" y="144017"/>
                </a:lnTo>
                <a:lnTo>
                  <a:pt x="2123288" y="124361"/>
                </a:lnTo>
                <a:lnTo>
                  <a:pt x="2075282" y="124361"/>
                </a:lnTo>
                <a:lnTo>
                  <a:pt x="2075282" y="35051"/>
                </a:lnTo>
                <a:close/>
              </a:path>
              <a:path w="2612390" h="146050">
                <a:moveTo>
                  <a:pt x="2185041" y="33372"/>
                </a:moveTo>
                <a:lnTo>
                  <a:pt x="2146420" y="49353"/>
                </a:lnTo>
                <a:lnTo>
                  <a:pt x="2131970" y="97847"/>
                </a:lnTo>
                <a:lnTo>
                  <a:pt x="2134641" y="110233"/>
                </a:lnTo>
                <a:lnTo>
                  <a:pt x="2170586" y="144212"/>
                </a:lnTo>
                <a:lnTo>
                  <a:pt x="2184237" y="145697"/>
                </a:lnTo>
                <a:lnTo>
                  <a:pt x="2195568" y="144562"/>
                </a:lnTo>
                <a:lnTo>
                  <a:pt x="2206395" y="140670"/>
                </a:lnTo>
                <a:lnTo>
                  <a:pt x="2217314" y="133238"/>
                </a:lnTo>
                <a:lnTo>
                  <a:pt x="2224419" y="126040"/>
                </a:lnTo>
                <a:lnTo>
                  <a:pt x="2193240" y="126040"/>
                </a:lnTo>
                <a:lnTo>
                  <a:pt x="2183790" y="126031"/>
                </a:lnTo>
                <a:lnTo>
                  <a:pt x="2172413" y="122974"/>
                </a:lnTo>
                <a:lnTo>
                  <a:pt x="2161992" y="112754"/>
                </a:lnTo>
                <a:lnTo>
                  <a:pt x="2158259" y="101824"/>
                </a:lnTo>
                <a:lnTo>
                  <a:pt x="2157060" y="86512"/>
                </a:lnTo>
                <a:lnTo>
                  <a:pt x="2159176" y="72970"/>
                </a:lnTo>
                <a:lnTo>
                  <a:pt x="2164314" y="62639"/>
                </a:lnTo>
                <a:lnTo>
                  <a:pt x="2169191" y="56232"/>
                </a:lnTo>
                <a:lnTo>
                  <a:pt x="2175988" y="53032"/>
                </a:lnTo>
                <a:lnTo>
                  <a:pt x="2225273" y="53032"/>
                </a:lnTo>
                <a:lnTo>
                  <a:pt x="2220686" y="47115"/>
                </a:lnTo>
                <a:lnTo>
                  <a:pt x="2210386" y="39481"/>
                </a:lnTo>
                <a:lnTo>
                  <a:pt x="2198505" y="34900"/>
                </a:lnTo>
                <a:lnTo>
                  <a:pt x="2185041" y="33372"/>
                </a:lnTo>
                <a:close/>
              </a:path>
              <a:path w="2612390" h="146050">
                <a:moveTo>
                  <a:pt x="2225273" y="53032"/>
                </a:moveTo>
                <a:lnTo>
                  <a:pt x="2184736" y="53032"/>
                </a:lnTo>
                <a:lnTo>
                  <a:pt x="2185107" y="53034"/>
                </a:lnTo>
                <a:lnTo>
                  <a:pt x="2196385" y="56021"/>
                </a:lnTo>
                <a:lnTo>
                  <a:pt x="2206797" y="66376"/>
                </a:lnTo>
                <a:lnTo>
                  <a:pt x="2210586" y="77330"/>
                </a:lnTo>
                <a:lnTo>
                  <a:pt x="2211811" y="92485"/>
                </a:lnTo>
                <a:lnTo>
                  <a:pt x="2209759" y="106057"/>
                </a:lnTo>
                <a:lnTo>
                  <a:pt x="2204700" y="116430"/>
                </a:lnTo>
                <a:lnTo>
                  <a:pt x="2199945" y="122837"/>
                </a:lnTo>
                <a:lnTo>
                  <a:pt x="2193240" y="126040"/>
                </a:lnTo>
                <a:lnTo>
                  <a:pt x="2224419" y="126040"/>
                </a:lnTo>
                <a:lnTo>
                  <a:pt x="2228919" y="121482"/>
                </a:lnTo>
                <a:lnTo>
                  <a:pt x="2233544" y="111028"/>
                </a:lnTo>
                <a:lnTo>
                  <a:pt x="2236228" y="98002"/>
                </a:lnTo>
                <a:lnTo>
                  <a:pt x="2236944" y="81694"/>
                </a:lnTo>
                <a:lnTo>
                  <a:pt x="2234337" y="69288"/>
                </a:lnTo>
                <a:lnTo>
                  <a:pt x="2229006" y="57847"/>
                </a:lnTo>
                <a:lnTo>
                  <a:pt x="2225273" y="53032"/>
                </a:lnTo>
                <a:close/>
              </a:path>
              <a:path w="2612390" h="146050">
                <a:moveTo>
                  <a:pt x="2189003" y="0"/>
                </a:moveTo>
                <a:lnTo>
                  <a:pt x="2165686" y="0"/>
                </a:lnTo>
                <a:lnTo>
                  <a:pt x="2161419" y="26514"/>
                </a:lnTo>
                <a:lnTo>
                  <a:pt x="2177268" y="26514"/>
                </a:lnTo>
                <a:lnTo>
                  <a:pt x="2189003" y="0"/>
                </a:lnTo>
                <a:close/>
              </a:path>
              <a:path w="2612390" h="146050">
                <a:moveTo>
                  <a:pt x="2218111" y="0"/>
                </a:moveTo>
                <a:lnTo>
                  <a:pt x="2194947" y="0"/>
                </a:lnTo>
                <a:lnTo>
                  <a:pt x="2190679" y="26514"/>
                </a:lnTo>
                <a:lnTo>
                  <a:pt x="2206529" y="26514"/>
                </a:lnTo>
                <a:lnTo>
                  <a:pt x="2218111" y="0"/>
                </a:lnTo>
                <a:close/>
              </a:path>
              <a:path w="2612390" h="146050">
                <a:moveTo>
                  <a:pt x="2327717" y="35051"/>
                </a:moveTo>
                <a:lnTo>
                  <a:pt x="2303333" y="35051"/>
                </a:lnTo>
                <a:lnTo>
                  <a:pt x="2303333" y="144017"/>
                </a:lnTo>
                <a:lnTo>
                  <a:pt x="2327717" y="144017"/>
                </a:lnTo>
                <a:lnTo>
                  <a:pt x="2327717" y="112013"/>
                </a:lnTo>
                <a:lnTo>
                  <a:pt x="2338233" y="99215"/>
                </a:lnTo>
                <a:lnTo>
                  <a:pt x="2365879" y="99215"/>
                </a:lnTo>
                <a:lnTo>
                  <a:pt x="2354874" y="81988"/>
                </a:lnTo>
                <a:lnTo>
                  <a:pt x="2327717" y="81988"/>
                </a:lnTo>
                <a:lnTo>
                  <a:pt x="2327717" y="35051"/>
                </a:lnTo>
                <a:close/>
              </a:path>
              <a:path w="2612390" h="146050">
                <a:moveTo>
                  <a:pt x="2365879" y="99215"/>
                </a:moveTo>
                <a:lnTo>
                  <a:pt x="2338233" y="99215"/>
                </a:lnTo>
                <a:lnTo>
                  <a:pt x="2367220" y="144017"/>
                </a:lnTo>
                <a:lnTo>
                  <a:pt x="2394499" y="144017"/>
                </a:lnTo>
                <a:lnTo>
                  <a:pt x="2365879" y="99215"/>
                </a:lnTo>
                <a:close/>
              </a:path>
              <a:path w="2612390" h="146050">
                <a:moveTo>
                  <a:pt x="2391908" y="35051"/>
                </a:moveTo>
                <a:lnTo>
                  <a:pt x="2364781" y="35051"/>
                </a:lnTo>
                <a:lnTo>
                  <a:pt x="2327717" y="81988"/>
                </a:lnTo>
                <a:lnTo>
                  <a:pt x="2354874" y="81988"/>
                </a:lnTo>
                <a:lnTo>
                  <a:pt x="2354387" y="81226"/>
                </a:lnTo>
                <a:lnTo>
                  <a:pt x="2391908" y="35051"/>
                </a:lnTo>
                <a:close/>
              </a:path>
              <a:path w="2612390" h="146050">
                <a:moveTo>
                  <a:pt x="2485634" y="35051"/>
                </a:moveTo>
                <a:lnTo>
                  <a:pt x="2410501" y="35051"/>
                </a:lnTo>
                <a:lnTo>
                  <a:pt x="2410501" y="144017"/>
                </a:lnTo>
                <a:lnTo>
                  <a:pt x="2434885" y="144017"/>
                </a:lnTo>
                <a:lnTo>
                  <a:pt x="2434885" y="102562"/>
                </a:lnTo>
                <a:lnTo>
                  <a:pt x="2474082" y="102562"/>
                </a:lnTo>
                <a:lnTo>
                  <a:pt x="2474082" y="83512"/>
                </a:lnTo>
                <a:lnTo>
                  <a:pt x="2434885" y="83512"/>
                </a:lnTo>
                <a:lnTo>
                  <a:pt x="2434885" y="54708"/>
                </a:lnTo>
                <a:lnTo>
                  <a:pt x="2485634" y="54708"/>
                </a:lnTo>
                <a:lnTo>
                  <a:pt x="2485634" y="35051"/>
                </a:lnTo>
                <a:close/>
              </a:path>
              <a:path w="2612390" h="146050">
                <a:moveTo>
                  <a:pt x="2549673" y="54708"/>
                </a:moveTo>
                <a:lnTo>
                  <a:pt x="2525289" y="54708"/>
                </a:lnTo>
                <a:lnTo>
                  <a:pt x="2525289" y="144017"/>
                </a:lnTo>
                <a:lnTo>
                  <a:pt x="2549673" y="144017"/>
                </a:lnTo>
                <a:lnTo>
                  <a:pt x="2549673" y="54708"/>
                </a:lnTo>
                <a:close/>
              </a:path>
              <a:path w="2612390" h="146050">
                <a:moveTo>
                  <a:pt x="2580458" y="35051"/>
                </a:moveTo>
                <a:lnTo>
                  <a:pt x="2494504" y="35051"/>
                </a:lnTo>
                <a:lnTo>
                  <a:pt x="2494504" y="54708"/>
                </a:lnTo>
                <a:lnTo>
                  <a:pt x="2580458" y="54708"/>
                </a:lnTo>
                <a:lnTo>
                  <a:pt x="2580458" y="35051"/>
                </a:lnTo>
                <a:close/>
              </a:path>
              <a:path w="2612390" h="146050">
                <a:moveTo>
                  <a:pt x="2601855" y="116896"/>
                </a:moveTo>
                <a:lnTo>
                  <a:pt x="2593930" y="116896"/>
                </a:lnTo>
                <a:lnTo>
                  <a:pt x="2590516" y="118265"/>
                </a:lnTo>
                <a:lnTo>
                  <a:pt x="2584908" y="123754"/>
                </a:lnTo>
                <a:lnTo>
                  <a:pt x="2583506" y="127147"/>
                </a:lnTo>
                <a:lnTo>
                  <a:pt x="2583506" y="135279"/>
                </a:lnTo>
                <a:lnTo>
                  <a:pt x="2584908" y="138683"/>
                </a:lnTo>
                <a:lnTo>
                  <a:pt x="2590516" y="144173"/>
                </a:lnTo>
                <a:lnTo>
                  <a:pt x="2593899" y="145541"/>
                </a:lnTo>
                <a:lnTo>
                  <a:pt x="2601824" y="145541"/>
                </a:lnTo>
                <a:lnTo>
                  <a:pt x="2605177" y="144136"/>
                </a:lnTo>
                <a:lnTo>
                  <a:pt x="2610785" y="138552"/>
                </a:lnTo>
                <a:lnTo>
                  <a:pt x="2612187" y="135184"/>
                </a:lnTo>
                <a:lnTo>
                  <a:pt x="2612187" y="127348"/>
                </a:lnTo>
                <a:lnTo>
                  <a:pt x="2610785" y="124004"/>
                </a:lnTo>
                <a:lnTo>
                  <a:pt x="2605177" y="118314"/>
                </a:lnTo>
                <a:lnTo>
                  <a:pt x="2601855" y="116896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3444" y="2790980"/>
            <a:ext cx="3185690" cy="3312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3444" y="3355479"/>
            <a:ext cx="4751021" cy="5131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75932" y="1291672"/>
            <a:ext cx="1170305" cy="112395"/>
          </a:xfrm>
          <a:custGeom>
            <a:avLst/>
            <a:gdLst/>
            <a:ahLst/>
            <a:cxnLst/>
            <a:rect l="l" t="t" r="r" b="b"/>
            <a:pathLst>
              <a:path w="1170305" h="112394">
                <a:moveTo>
                  <a:pt x="24396" y="1679"/>
                </a:moveTo>
                <a:lnTo>
                  <a:pt x="0" y="1679"/>
                </a:lnTo>
                <a:lnTo>
                  <a:pt x="0" y="110645"/>
                </a:lnTo>
                <a:lnTo>
                  <a:pt x="24396" y="110645"/>
                </a:lnTo>
                <a:lnTo>
                  <a:pt x="24396" y="65531"/>
                </a:lnTo>
                <a:lnTo>
                  <a:pt x="90251" y="65531"/>
                </a:lnTo>
                <a:lnTo>
                  <a:pt x="90251" y="45863"/>
                </a:lnTo>
                <a:lnTo>
                  <a:pt x="24396" y="45863"/>
                </a:lnTo>
                <a:lnTo>
                  <a:pt x="24396" y="1679"/>
                </a:lnTo>
                <a:close/>
              </a:path>
              <a:path w="1170305" h="112394">
                <a:moveTo>
                  <a:pt x="90251" y="65531"/>
                </a:moveTo>
                <a:lnTo>
                  <a:pt x="65855" y="65531"/>
                </a:lnTo>
                <a:lnTo>
                  <a:pt x="65855" y="110645"/>
                </a:lnTo>
                <a:lnTo>
                  <a:pt x="90251" y="110645"/>
                </a:lnTo>
                <a:lnTo>
                  <a:pt x="90251" y="65531"/>
                </a:lnTo>
                <a:close/>
              </a:path>
              <a:path w="1170305" h="112394">
                <a:moveTo>
                  <a:pt x="90251" y="1679"/>
                </a:moveTo>
                <a:lnTo>
                  <a:pt x="65855" y="1679"/>
                </a:lnTo>
                <a:lnTo>
                  <a:pt x="65855" y="45863"/>
                </a:lnTo>
                <a:lnTo>
                  <a:pt x="90251" y="45863"/>
                </a:lnTo>
                <a:lnTo>
                  <a:pt x="90251" y="1679"/>
                </a:lnTo>
                <a:close/>
              </a:path>
              <a:path w="1170305" h="112394">
                <a:moveTo>
                  <a:pt x="140400" y="1679"/>
                </a:moveTo>
                <a:lnTo>
                  <a:pt x="116016" y="1679"/>
                </a:lnTo>
                <a:lnTo>
                  <a:pt x="116016" y="110645"/>
                </a:lnTo>
                <a:lnTo>
                  <a:pt x="140400" y="110645"/>
                </a:lnTo>
                <a:lnTo>
                  <a:pt x="140400" y="1679"/>
                </a:lnTo>
                <a:close/>
              </a:path>
              <a:path w="1170305" h="112394">
                <a:moveTo>
                  <a:pt x="206562" y="1679"/>
                </a:moveTo>
                <a:lnTo>
                  <a:pt x="166164" y="1679"/>
                </a:lnTo>
                <a:lnTo>
                  <a:pt x="166164" y="110645"/>
                </a:lnTo>
                <a:lnTo>
                  <a:pt x="212288" y="110414"/>
                </a:lnTo>
                <a:lnTo>
                  <a:pt x="250495" y="91287"/>
                </a:lnTo>
                <a:lnTo>
                  <a:pt x="190548" y="91287"/>
                </a:lnTo>
                <a:lnTo>
                  <a:pt x="190548" y="21028"/>
                </a:lnTo>
                <a:lnTo>
                  <a:pt x="250272" y="21028"/>
                </a:lnTo>
                <a:lnTo>
                  <a:pt x="243590" y="13018"/>
                </a:lnTo>
                <a:lnTo>
                  <a:pt x="233321" y="6716"/>
                </a:lnTo>
                <a:lnTo>
                  <a:pt x="220980" y="2938"/>
                </a:lnTo>
                <a:lnTo>
                  <a:pt x="206562" y="1679"/>
                </a:lnTo>
                <a:close/>
              </a:path>
              <a:path w="1170305" h="112394">
                <a:moveTo>
                  <a:pt x="250272" y="21028"/>
                </a:moveTo>
                <a:lnTo>
                  <a:pt x="190548" y="21028"/>
                </a:lnTo>
                <a:lnTo>
                  <a:pt x="207298" y="21030"/>
                </a:lnTo>
                <a:lnTo>
                  <a:pt x="219522" y="23680"/>
                </a:lnTo>
                <a:lnTo>
                  <a:pt x="229954" y="32550"/>
                </a:lnTo>
                <a:lnTo>
                  <a:pt x="234121" y="43203"/>
                </a:lnTo>
                <a:lnTo>
                  <a:pt x="235486" y="58341"/>
                </a:lnTo>
                <a:lnTo>
                  <a:pt x="233437" y="72107"/>
                </a:lnTo>
                <a:lnTo>
                  <a:pt x="228206" y="82295"/>
                </a:lnTo>
                <a:lnTo>
                  <a:pt x="223326" y="88285"/>
                </a:lnTo>
                <a:lnTo>
                  <a:pt x="216264" y="91287"/>
                </a:lnTo>
                <a:lnTo>
                  <a:pt x="250495" y="91287"/>
                </a:lnTo>
                <a:lnTo>
                  <a:pt x="253045" y="87962"/>
                </a:lnTo>
                <a:lnTo>
                  <a:pt x="257395" y="77667"/>
                </a:lnTo>
                <a:lnTo>
                  <a:pt x="259900" y="64316"/>
                </a:lnTo>
                <a:lnTo>
                  <a:pt x="260521" y="47125"/>
                </a:lnTo>
                <a:lnTo>
                  <a:pt x="257805" y="34699"/>
                </a:lnTo>
                <a:lnTo>
                  <a:pt x="252292" y="23449"/>
                </a:lnTo>
                <a:lnTo>
                  <a:pt x="250272" y="21028"/>
                </a:lnTo>
                <a:close/>
              </a:path>
              <a:path w="1170305" h="112394">
                <a:moveTo>
                  <a:pt x="328970" y="1679"/>
                </a:moveTo>
                <a:lnTo>
                  <a:pt x="281095" y="1679"/>
                </a:lnTo>
                <a:lnTo>
                  <a:pt x="281095" y="110645"/>
                </a:lnTo>
                <a:lnTo>
                  <a:pt x="305180" y="110645"/>
                </a:lnTo>
                <a:lnTo>
                  <a:pt x="305180" y="69034"/>
                </a:lnTo>
                <a:lnTo>
                  <a:pt x="358465" y="69034"/>
                </a:lnTo>
                <a:lnTo>
                  <a:pt x="354784" y="64388"/>
                </a:lnTo>
                <a:lnTo>
                  <a:pt x="350913" y="62020"/>
                </a:lnTo>
                <a:lnTo>
                  <a:pt x="345734" y="60496"/>
                </a:lnTo>
                <a:lnTo>
                  <a:pt x="352141" y="58567"/>
                </a:lnTo>
                <a:lnTo>
                  <a:pt x="356865" y="55830"/>
                </a:lnTo>
                <a:lnTo>
                  <a:pt x="359913" y="52270"/>
                </a:lnTo>
                <a:lnTo>
                  <a:pt x="361112" y="50901"/>
                </a:lnTo>
                <a:lnTo>
                  <a:pt x="305180" y="50901"/>
                </a:lnTo>
                <a:lnTo>
                  <a:pt x="305180" y="20729"/>
                </a:lnTo>
                <a:lnTo>
                  <a:pt x="363600" y="20729"/>
                </a:lnTo>
                <a:lnTo>
                  <a:pt x="363053" y="18681"/>
                </a:lnTo>
                <a:lnTo>
                  <a:pt x="354049" y="8197"/>
                </a:lnTo>
                <a:lnTo>
                  <a:pt x="343003" y="3307"/>
                </a:lnTo>
                <a:lnTo>
                  <a:pt x="328970" y="1679"/>
                </a:lnTo>
                <a:close/>
              </a:path>
              <a:path w="1170305" h="112394">
                <a:moveTo>
                  <a:pt x="358465" y="69034"/>
                </a:moveTo>
                <a:lnTo>
                  <a:pt x="326779" y="69034"/>
                </a:lnTo>
                <a:lnTo>
                  <a:pt x="330564" y="70201"/>
                </a:lnTo>
                <a:lnTo>
                  <a:pt x="335758" y="74880"/>
                </a:lnTo>
                <a:lnTo>
                  <a:pt x="337651" y="78845"/>
                </a:lnTo>
                <a:lnTo>
                  <a:pt x="339497" y="87218"/>
                </a:lnTo>
                <a:lnTo>
                  <a:pt x="343301" y="101404"/>
                </a:lnTo>
                <a:lnTo>
                  <a:pt x="347103" y="110645"/>
                </a:lnTo>
                <a:lnTo>
                  <a:pt x="372105" y="110645"/>
                </a:lnTo>
                <a:lnTo>
                  <a:pt x="371217" y="108597"/>
                </a:lnTo>
                <a:lnTo>
                  <a:pt x="367650" y="99044"/>
                </a:lnTo>
                <a:lnTo>
                  <a:pt x="363272" y="82295"/>
                </a:lnTo>
                <a:lnTo>
                  <a:pt x="361843" y="75687"/>
                </a:lnTo>
                <a:lnTo>
                  <a:pt x="359856" y="70783"/>
                </a:lnTo>
                <a:lnTo>
                  <a:pt x="358465" y="69034"/>
                </a:lnTo>
                <a:close/>
              </a:path>
              <a:path w="1170305" h="112394">
                <a:moveTo>
                  <a:pt x="363600" y="20729"/>
                </a:moveTo>
                <a:lnTo>
                  <a:pt x="337352" y="20729"/>
                </a:lnTo>
                <a:lnTo>
                  <a:pt x="342531" y="25706"/>
                </a:lnTo>
                <a:lnTo>
                  <a:pt x="342531" y="40635"/>
                </a:lnTo>
                <a:lnTo>
                  <a:pt x="341055" y="44424"/>
                </a:lnTo>
                <a:lnTo>
                  <a:pt x="335161" y="49603"/>
                </a:lnTo>
                <a:lnTo>
                  <a:pt x="330900" y="50901"/>
                </a:lnTo>
                <a:lnTo>
                  <a:pt x="361112" y="50901"/>
                </a:lnTo>
                <a:lnTo>
                  <a:pt x="364178" y="47399"/>
                </a:lnTo>
                <a:lnTo>
                  <a:pt x="366308" y="40946"/>
                </a:lnTo>
                <a:lnTo>
                  <a:pt x="366244" y="30629"/>
                </a:lnTo>
                <a:lnTo>
                  <a:pt x="363600" y="20729"/>
                </a:lnTo>
                <a:close/>
              </a:path>
              <a:path w="1170305" h="112394">
                <a:moveTo>
                  <a:pt x="437354" y="0"/>
                </a:moveTo>
                <a:lnTo>
                  <a:pt x="398731" y="15986"/>
                </a:lnTo>
                <a:lnTo>
                  <a:pt x="384269" y="64478"/>
                </a:lnTo>
                <a:lnTo>
                  <a:pt x="386939" y="76859"/>
                </a:lnTo>
                <a:lnTo>
                  <a:pt x="422893" y="110830"/>
                </a:lnTo>
                <a:lnTo>
                  <a:pt x="436549" y="112312"/>
                </a:lnTo>
                <a:lnTo>
                  <a:pt x="447875" y="111178"/>
                </a:lnTo>
                <a:lnTo>
                  <a:pt x="458701" y="107289"/>
                </a:lnTo>
                <a:lnTo>
                  <a:pt x="469621" y="99858"/>
                </a:lnTo>
                <a:lnTo>
                  <a:pt x="476730" y="92656"/>
                </a:lnTo>
                <a:lnTo>
                  <a:pt x="445532" y="92656"/>
                </a:lnTo>
                <a:lnTo>
                  <a:pt x="436087" y="92646"/>
                </a:lnTo>
                <a:lnTo>
                  <a:pt x="424710" y="89588"/>
                </a:lnTo>
                <a:lnTo>
                  <a:pt x="414288" y="79369"/>
                </a:lnTo>
                <a:lnTo>
                  <a:pt x="410560" y="68439"/>
                </a:lnTo>
                <a:lnTo>
                  <a:pt x="409361" y="53124"/>
                </a:lnTo>
                <a:lnTo>
                  <a:pt x="411479" y="39586"/>
                </a:lnTo>
                <a:lnTo>
                  <a:pt x="416612" y="29254"/>
                </a:lnTo>
                <a:lnTo>
                  <a:pt x="421492" y="22859"/>
                </a:lnTo>
                <a:lnTo>
                  <a:pt x="428304" y="19659"/>
                </a:lnTo>
                <a:lnTo>
                  <a:pt x="477587" y="19659"/>
                </a:lnTo>
                <a:lnTo>
                  <a:pt x="473001" y="13737"/>
                </a:lnTo>
                <a:lnTo>
                  <a:pt x="462703" y="6104"/>
                </a:lnTo>
                <a:lnTo>
                  <a:pt x="450820" y="1525"/>
                </a:lnTo>
                <a:lnTo>
                  <a:pt x="437354" y="0"/>
                </a:lnTo>
                <a:close/>
              </a:path>
              <a:path w="1170305" h="112394">
                <a:moveTo>
                  <a:pt x="477587" y="19659"/>
                </a:moveTo>
                <a:lnTo>
                  <a:pt x="437043" y="19659"/>
                </a:lnTo>
                <a:lnTo>
                  <a:pt x="437419" y="19661"/>
                </a:lnTo>
                <a:lnTo>
                  <a:pt x="448692" y="22649"/>
                </a:lnTo>
                <a:lnTo>
                  <a:pt x="459113" y="33001"/>
                </a:lnTo>
                <a:lnTo>
                  <a:pt x="462900" y="43956"/>
                </a:lnTo>
                <a:lnTo>
                  <a:pt x="464125" y="59110"/>
                </a:lnTo>
                <a:lnTo>
                  <a:pt x="462070" y="72676"/>
                </a:lnTo>
                <a:lnTo>
                  <a:pt x="457011" y="83057"/>
                </a:lnTo>
                <a:lnTo>
                  <a:pt x="452234" y="89452"/>
                </a:lnTo>
                <a:lnTo>
                  <a:pt x="445532" y="92656"/>
                </a:lnTo>
                <a:lnTo>
                  <a:pt x="476730" y="92656"/>
                </a:lnTo>
                <a:lnTo>
                  <a:pt x="481231" y="88096"/>
                </a:lnTo>
                <a:lnTo>
                  <a:pt x="485856" y="77639"/>
                </a:lnTo>
                <a:lnTo>
                  <a:pt x="488544" y="64615"/>
                </a:lnTo>
                <a:lnTo>
                  <a:pt x="489262" y="48312"/>
                </a:lnTo>
                <a:lnTo>
                  <a:pt x="486646" y="35907"/>
                </a:lnTo>
                <a:lnTo>
                  <a:pt x="481311" y="24469"/>
                </a:lnTo>
                <a:lnTo>
                  <a:pt x="477587" y="19659"/>
                </a:lnTo>
                <a:close/>
              </a:path>
              <a:path w="1170305" h="112394">
                <a:moveTo>
                  <a:pt x="584908" y="1679"/>
                </a:moveTo>
                <a:lnTo>
                  <a:pt x="509753" y="1679"/>
                </a:lnTo>
                <a:lnTo>
                  <a:pt x="509753" y="110645"/>
                </a:lnTo>
                <a:lnTo>
                  <a:pt x="534149" y="110645"/>
                </a:lnTo>
                <a:lnTo>
                  <a:pt x="534149" y="69189"/>
                </a:lnTo>
                <a:lnTo>
                  <a:pt x="573322" y="69189"/>
                </a:lnTo>
                <a:lnTo>
                  <a:pt x="573322" y="50139"/>
                </a:lnTo>
                <a:lnTo>
                  <a:pt x="534149" y="50139"/>
                </a:lnTo>
                <a:lnTo>
                  <a:pt x="534149" y="21335"/>
                </a:lnTo>
                <a:lnTo>
                  <a:pt x="584908" y="21335"/>
                </a:lnTo>
                <a:lnTo>
                  <a:pt x="584908" y="1679"/>
                </a:lnTo>
                <a:close/>
              </a:path>
              <a:path w="1170305" h="112394">
                <a:moveTo>
                  <a:pt x="628960" y="1679"/>
                </a:moveTo>
                <a:lnTo>
                  <a:pt x="604576" y="1679"/>
                </a:lnTo>
                <a:lnTo>
                  <a:pt x="604576" y="110645"/>
                </a:lnTo>
                <a:lnTo>
                  <a:pt x="628960" y="110645"/>
                </a:lnTo>
                <a:lnTo>
                  <a:pt x="628960" y="1679"/>
                </a:lnTo>
                <a:close/>
              </a:path>
              <a:path w="1170305" h="112394">
                <a:moveTo>
                  <a:pt x="679121" y="1679"/>
                </a:moveTo>
                <a:lnTo>
                  <a:pt x="654725" y="1679"/>
                </a:lnTo>
                <a:lnTo>
                  <a:pt x="654725" y="110645"/>
                </a:lnTo>
                <a:lnTo>
                  <a:pt x="727127" y="110645"/>
                </a:lnTo>
                <a:lnTo>
                  <a:pt x="727127" y="90976"/>
                </a:lnTo>
                <a:lnTo>
                  <a:pt x="679121" y="90976"/>
                </a:lnTo>
                <a:lnTo>
                  <a:pt x="679121" y="1679"/>
                </a:lnTo>
                <a:close/>
              </a:path>
              <a:path w="1170305" h="112394">
                <a:moveTo>
                  <a:pt x="769513" y="21335"/>
                </a:moveTo>
                <a:lnTo>
                  <a:pt x="745117" y="21335"/>
                </a:lnTo>
                <a:lnTo>
                  <a:pt x="745117" y="110645"/>
                </a:lnTo>
                <a:lnTo>
                  <a:pt x="769513" y="110645"/>
                </a:lnTo>
                <a:lnTo>
                  <a:pt x="769513" y="21335"/>
                </a:lnTo>
                <a:close/>
              </a:path>
              <a:path w="1170305" h="112394">
                <a:moveTo>
                  <a:pt x="800304" y="1679"/>
                </a:moveTo>
                <a:lnTo>
                  <a:pt x="714329" y="1679"/>
                </a:lnTo>
                <a:lnTo>
                  <a:pt x="714329" y="21335"/>
                </a:lnTo>
                <a:lnTo>
                  <a:pt x="800304" y="21335"/>
                </a:lnTo>
                <a:lnTo>
                  <a:pt x="800304" y="1679"/>
                </a:lnTo>
                <a:close/>
              </a:path>
              <a:path w="1170305" h="112394">
                <a:moveTo>
                  <a:pt x="885517" y="1679"/>
                </a:moveTo>
                <a:lnTo>
                  <a:pt x="861120" y="1679"/>
                </a:lnTo>
                <a:lnTo>
                  <a:pt x="861120" y="110645"/>
                </a:lnTo>
                <a:lnTo>
                  <a:pt x="885517" y="110645"/>
                </a:lnTo>
                <a:lnTo>
                  <a:pt x="885517" y="78641"/>
                </a:lnTo>
                <a:lnTo>
                  <a:pt x="896029" y="65830"/>
                </a:lnTo>
                <a:lnTo>
                  <a:pt x="923663" y="65830"/>
                </a:lnTo>
                <a:lnTo>
                  <a:pt x="912673" y="48615"/>
                </a:lnTo>
                <a:lnTo>
                  <a:pt x="885517" y="48615"/>
                </a:lnTo>
                <a:lnTo>
                  <a:pt x="885517" y="1679"/>
                </a:lnTo>
                <a:close/>
              </a:path>
              <a:path w="1170305" h="112394">
                <a:moveTo>
                  <a:pt x="923663" y="65830"/>
                </a:moveTo>
                <a:lnTo>
                  <a:pt x="896029" y="65830"/>
                </a:lnTo>
                <a:lnTo>
                  <a:pt x="924997" y="110645"/>
                </a:lnTo>
                <a:lnTo>
                  <a:pt x="952274" y="110645"/>
                </a:lnTo>
                <a:lnTo>
                  <a:pt x="923663" y="65830"/>
                </a:lnTo>
                <a:close/>
              </a:path>
              <a:path w="1170305" h="112394">
                <a:moveTo>
                  <a:pt x="949689" y="1679"/>
                </a:moveTo>
                <a:lnTo>
                  <a:pt x="922556" y="1679"/>
                </a:lnTo>
                <a:lnTo>
                  <a:pt x="885517" y="48615"/>
                </a:lnTo>
                <a:lnTo>
                  <a:pt x="912673" y="48615"/>
                </a:lnTo>
                <a:lnTo>
                  <a:pt x="912187" y="47853"/>
                </a:lnTo>
                <a:lnTo>
                  <a:pt x="949689" y="1679"/>
                </a:lnTo>
                <a:close/>
              </a:path>
              <a:path w="1170305" h="112394">
                <a:moveTo>
                  <a:pt x="1043440" y="1679"/>
                </a:moveTo>
                <a:lnTo>
                  <a:pt x="968288" y="1679"/>
                </a:lnTo>
                <a:lnTo>
                  <a:pt x="968288" y="110645"/>
                </a:lnTo>
                <a:lnTo>
                  <a:pt x="992672" y="110645"/>
                </a:lnTo>
                <a:lnTo>
                  <a:pt x="992672" y="69189"/>
                </a:lnTo>
                <a:lnTo>
                  <a:pt x="1031854" y="69189"/>
                </a:lnTo>
                <a:lnTo>
                  <a:pt x="1031854" y="50139"/>
                </a:lnTo>
                <a:lnTo>
                  <a:pt x="992672" y="50139"/>
                </a:lnTo>
                <a:lnTo>
                  <a:pt x="992672" y="21335"/>
                </a:lnTo>
                <a:lnTo>
                  <a:pt x="1043440" y="21335"/>
                </a:lnTo>
                <a:lnTo>
                  <a:pt x="1043440" y="1679"/>
                </a:lnTo>
                <a:close/>
              </a:path>
              <a:path w="1170305" h="112394">
                <a:moveTo>
                  <a:pt x="1107460" y="21335"/>
                </a:moveTo>
                <a:lnTo>
                  <a:pt x="1083076" y="21335"/>
                </a:lnTo>
                <a:lnTo>
                  <a:pt x="1083076" y="110645"/>
                </a:lnTo>
                <a:lnTo>
                  <a:pt x="1107460" y="110645"/>
                </a:lnTo>
                <a:lnTo>
                  <a:pt x="1107460" y="21335"/>
                </a:lnTo>
                <a:close/>
              </a:path>
              <a:path w="1170305" h="112394">
                <a:moveTo>
                  <a:pt x="1138251" y="1679"/>
                </a:moveTo>
                <a:lnTo>
                  <a:pt x="1052276" y="1679"/>
                </a:lnTo>
                <a:lnTo>
                  <a:pt x="1052276" y="21335"/>
                </a:lnTo>
                <a:lnTo>
                  <a:pt x="1138251" y="21335"/>
                </a:lnTo>
                <a:lnTo>
                  <a:pt x="1138251" y="1679"/>
                </a:lnTo>
                <a:close/>
              </a:path>
              <a:path w="1170305" h="112394">
                <a:moveTo>
                  <a:pt x="1159645" y="83512"/>
                </a:moveTo>
                <a:lnTo>
                  <a:pt x="1151717" y="83512"/>
                </a:lnTo>
                <a:lnTo>
                  <a:pt x="1148288" y="84880"/>
                </a:lnTo>
                <a:lnTo>
                  <a:pt x="1142704" y="90370"/>
                </a:lnTo>
                <a:lnTo>
                  <a:pt x="1141299" y="93774"/>
                </a:lnTo>
                <a:lnTo>
                  <a:pt x="1141299" y="101906"/>
                </a:lnTo>
                <a:lnTo>
                  <a:pt x="1142704" y="105299"/>
                </a:lnTo>
                <a:lnTo>
                  <a:pt x="1148288" y="110788"/>
                </a:lnTo>
                <a:lnTo>
                  <a:pt x="1151668" y="112157"/>
                </a:lnTo>
                <a:lnTo>
                  <a:pt x="1159599" y="112157"/>
                </a:lnTo>
                <a:lnTo>
                  <a:pt x="1162979" y="110764"/>
                </a:lnTo>
                <a:lnTo>
                  <a:pt x="1168563" y="105180"/>
                </a:lnTo>
                <a:lnTo>
                  <a:pt x="1169956" y="101800"/>
                </a:lnTo>
                <a:lnTo>
                  <a:pt x="1169956" y="93975"/>
                </a:lnTo>
                <a:lnTo>
                  <a:pt x="1168563" y="90620"/>
                </a:lnTo>
                <a:lnTo>
                  <a:pt x="1162979" y="84941"/>
                </a:lnTo>
                <a:lnTo>
                  <a:pt x="1159645" y="83512"/>
                </a:lnTo>
                <a:close/>
              </a:path>
            </a:pathLst>
          </a:custGeom>
          <a:solidFill>
            <a:srgbClr val="209ED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75932" y="1258299"/>
            <a:ext cx="1992346" cy="1456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63444" y="1477136"/>
            <a:ext cx="3961745" cy="304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3444" y="1850827"/>
            <a:ext cx="1458715" cy="1441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75932" y="2230148"/>
            <a:ext cx="2716307" cy="1123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3444" y="2413790"/>
            <a:ext cx="4576614" cy="3058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63444" y="2789313"/>
            <a:ext cx="2033119" cy="1408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63444" y="3168633"/>
            <a:ext cx="4435461" cy="6999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0"/>
            <a:ext cx="7200265" cy="4050029"/>
          </a:xfrm>
          <a:custGeom>
            <a:avLst/>
            <a:gdLst/>
            <a:ahLst/>
            <a:cxnLst/>
            <a:rect l="l" t="t" r="r" b="b"/>
            <a:pathLst>
              <a:path w="7200265" h="4050029">
                <a:moveTo>
                  <a:pt x="0" y="4049999"/>
                </a:moveTo>
                <a:lnTo>
                  <a:pt x="7199985" y="4049999"/>
                </a:lnTo>
                <a:lnTo>
                  <a:pt x="7199985" y="0"/>
                </a:lnTo>
                <a:lnTo>
                  <a:pt x="0" y="0"/>
                </a:lnTo>
                <a:lnTo>
                  <a:pt x="0" y="4049999"/>
                </a:lnTo>
                <a:close/>
              </a:path>
            </a:pathLst>
          </a:custGeom>
          <a:solidFill>
            <a:srgbClr val="294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87339" y="3432054"/>
            <a:ext cx="95885" cy="115570"/>
          </a:xfrm>
          <a:custGeom>
            <a:avLst/>
            <a:gdLst/>
            <a:ahLst/>
            <a:cxnLst/>
            <a:rect l="l" t="t" r="r" b="b"/>
            <a:pathLst>
              <a:path w="95885" h="115570">
                <a:moveTo>
                  <a:pt x="45617" y="0"/>
                </a:moveTo>
                <a:lnTo>
                  <a:pt x="12007" y="19411"/>
                </a:lnTo>
                <a:lnTo>
                  <a:pt x="0" y="62854"/>
                </a:lnTo>
                <a:lnTo>
                  <a:pt x="2407" y="77707"/>
                </a:lnTo>
                <a:lnTo>
                  <a:pt x="26450" y="108834"/>
                </a:lnTo>
                <a:lnTo>
                  <a:pt x="55596" y="115461"/>
                </a:lnTo>
                <a:lnTo>
                  <a:pt x="59467" y="115366"/>
                </a:lnTo>
                <a:lnTo>
                  <a:pt x="72761" y="113568"/>
                </a:lnTo>
                <a:lnTo>
                  <a:pt x="84963" y="109742"/>
                </a:lnTo>
                <a:lnTo>
                  <a:pt x="95708" y="104220"/>
                </a:lnTo>
                <a:lnTo>
                  <a:pt x="95708" y="99172"/>
                </a:lnTo>
                <a:lnTo>
                  <a:pt x="65289" y="99172"/>
                </a:lnTo>
                <a:lnTo>
                  <a:pt x="54580" y="99136"/>
                </a:lnTo>
                <a:lnTo>
                  <a:pt x="22267" y="64833"/>
                </a:lnTo>
                <a:lnTo>
                  <a:pt x="21401" y="45586"/>
                </a:lnTo>
                <a:lnTo>
                  <a:pt x="25866" y="33313"/>
                </a:lnTo>
                <a:lnTo>
                  <a:pt x="34223" y="24064"/>
                </a:lnTo>
                <a:lnTo>
                  <a:pt x="46921" y="18342"/>
                </a:lnTo>
                <a:lnTo>
                  <a:pt x="64404" y="16648"/>
                </a:lnTo>
                <a:lnTo>
                  <a:pt x="86273" y="16648"/>
                </a:lnTo>
                <a:lnTo>
                  <a:pt x="85398" y="5999"/>
                </a:lnTo>
                <a:lnTo>
                  <a:pt x="75953" y="2472"/>
                </a:lnTo>
                <a:lnTo>
                  <a:pt x="63216" y="387"/>
                </a:lnTo>
                <a:lnTo>
                  <a:pt x="45617" y="0"/>
                </a:lnTo>
                <a:close/>
              </a:path>
              <a:path w="95885" h="115570">
                <a:moveTo>
                  <a:pt x="95708" y="51358"/>
                </a:moveTo>
                <a:lnTo>
                  <a:pt x="49866" y="51358"/>
                </a:lnTo>
                <a:lnTo>
                  <a:pt x="52731" y="68753"/>
                </a:lnTo>
                <a:lnTo>
                  <a:pt x="76963" y="68753"/>
                </a:lnTo>
                <a:lnTo>
                  <a:pt x="76963" y="94100"/>
                </a:lnTo>
                <a:lnTo>
                  <a:pt x="71263" y="97160"/>
                </a:lnTo>
                <a:lnTo>
                  <a:pt x="65289" y="99172"/>
                </a:lnTo>
                <a:lnTo>
                  <a:pt x="95708" y="99172"/>
                </a:lnTo>
                <a:lnTo>
                  <a:pt x="95708" y="51358"/>
                </a:lnTo>
                <a:close/>
              </a:path>
              <a:path w="95885" h="115570">
                <a:moveTo>
                  <a:pt x="86273" y="16648"/>
                </a:moveTo>
                <a:lnTo>
                  <a:pt x="64404" y="16648"/>
                </a:lnTo>
                <a:lnTo>
                  <a:pt x="76634" y="20545"/>
                </a:lnTo>
                <a:lnTo>
                  <a:pt x="87113" y="26877"/>
                </a:lnTo>
                <a:lnTo>
                  <a:pt x="86273" y="1664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05420" y="3384910"/>
            <a:ext cx="71120" cy="160655"/>
          </a:xfrm>
          <a:custGeom>
            <a:avLst/>
            <a:gdLst/>
            <a:ahLst/>
            <a:cxnLst/>
            <a:rect l="l" t="t" r="r" b="b"/>
            <a:pathLst>
              <a:path w="71120" h="160654">
                <a:moveTo>
                  <a:pt x="69402" y="48685"/>
                </a:moveTo>
                <a:lnTo>
                  <a:pt x="0" y="48685"/>
                </a:lnTo>
                <a:lnTo>
                  <a:pt x="0" y="160400"/>
                </a:lnTo>
                <a:lnTo>
                  <a:pt x="70926" y="160400"/>
                </a:lnTo>
                <a:lnTo>
                  <a:pt x="70926" y="143006"/>
                </a:lnTo>
                <a:lnTo>
                  <a:pt x="19811" y="143006"/>
                </a:lnTo>
                <a:lnTo>
                  <a:pt x="19811" y="111063"/>
                </a:lnTo>
                <a:lnTo>
                  <a:pt x="62331" y="111063"/>
                </a:lnTo>
                <a:lnTo>
                  <a:pt x="59466" y="93643"/>
                </a:lnTo>
                <a:lnTo>
                  <a:pt x="19811" y="93643"/>
                </a:lnTo>
                <a:lnTo>
                  <a:pt x="19811" y="66092"/>
                </a:lnTo>
                <a:lnTo>
                  <a:pt x="69402" y="66092"/>
                </a:lnTo>
                <a:lnTo>
                  <a:pt x="69402" y="48685"/>
                </a:lnTo>
                <a:close/>
              </a:path>
              <a:path w="71120" h="160654">
                <a:moveTo>
                  <a:pt x="44957" y="0"/>
                </a:moveTo>
                <a:lnTo>
                  <a:pt x="25999" y="33253"/>
                </a:lnTo>
                <a:lnTo>
                  <a:pt x="39197" y="33253"/>
                </a:lnTo>
                <a:lnTo>
                  <a:pt x="68732" y="5276"/>
                </a:lnTo>
                <a:lnTo>
                  <a:pt x="4495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94483" y="3433608"/>
            <a:ext cx="76200" cy="111760"/>
          </a:xfrm>
          <a:custGeom>
            <a:avLst/>
            <a:gdLst/>
            <a:ahLst/>
            <a:cxnLst/>
            <a:rect l="l" t="t" r="r" b="b"/>
            <a:pathLst>
              <a:path w="76200" h="111760">
                <a:moveTo>
                  <a:pt x="36362" y="0"/>
                </a:moveTo>
                <a:lnTo>
                  <a:pt x="0" y="0"/>
                </a:lnTo>
                <a:lnTo>
                  <a:pt x="0" y="111715"/>
                </a:lnTo>
                <a:lnTo>
                  <a:pt x="19842" y="111715"/>
                </a:lnTo>
                <a:lnTo>
                  <a:pt x="19842" y="68960"/>
                </a:lnTo>
                <a:lnTo>
                  <a:pt x="33954" y="68960"/>
                </a:lnTo>
                <a:lnTo>
                  <a:pt x="41040" y="68638"/>
                </a:lnTo>
                <a:lnTo>
                  <a:pt x="55617" y="65273"/>
                </a:lnTo>
                <a:lnTo>
                  <a:pt x="66709" y="58142"/>
                </a:lnTo>
                <a:lnTo>
                  <a:pt x="70358" y="52434"/>
                </a:lnTo>
                <a:lnTo>
                  <a:pt x="19842" y="52434"/>
                </a:lnTo>
                <a:lnTo>
                  <a:pt x="19842" y="16739"/>
                </a:lnTo>
                <a:lnTo>
                  <a:pt x="71465" y="16739"/>
                </a:lnTo>
                <a:lnTo>
                  <a:pt x="64723" y="8411"/>
                </a:lnTo>
                <a:lnTo>
                  <a:pt x="52354" y="2152"/>
                </a:lnTo>
                <a:lnTo>
                  <a:pt x="36362" y="0"/>
                </a:lnTo>
                <a:close/>
              </a:path>
              <a:path w="76200" h="111760">
                <a:moveTo>
                  <a:pt x="71465" y="16739"/>
                </a:moveTo>
                <a:lnTo>
                  <a:pt x="34381" y="16739"/>
                </a:lnTo>
                <a:lnTo>
                  <a:pt x="42326" y="17534"/>
                </a:lnTo>
                <a:lnTo>
                  <a:pt x="53006" y="24243"/>
                </a:lnTo>
                <a:lnTo>
                  <a:pt x="56449" y="38954"/>
                </a:lnTo>
                <a:lnTo>
                  <a:pt x="49214" y="49228"/>
                </a:lnTo>
                <a:lnTo>
                  <a:pt x="33954" y="52434"/>
                </a:lnTo>
                <a:lnTo>
                  <a:pt x="70358" y="52434"/>
                </a:lnTo>
                <a:lnTo>
                  <a:pt x="73760" y="47114"/>
                </a:lnTo>
                <a:lnTo>
                  <a:pt x="76211" y="32057"/>
                </a:lnTo>
                <a:lnTo>
                  <a:pt x="72874" y="18479"/>
                </a:lnTo>
                <a:lnTo>
                  <a:pt x="71465" y="167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95710" y="3433607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716"/>
                </a:lnTo>
              </a:path>
            </a:pathLst>
          </a:custGeom>
          <a:ln w="21332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31582" y="3433608"/>
            <a:ext cx="76200" cy="111760"/>
          </a:xfrm>
          <a:custGeom>
            <a:avLst/>
            <a:gdLst/>
            <a:ahLst/>
            <a:cxnLst/>
            <a:rect l="l" t="t" r="r" b="b"/>
            <a:pathLst>
              <a:path w="76200" h="111760">
                <a:moveTo>
                  <a:pt x="36332" y="0"/>
                </a:moveTo>
                <a:lnTo>
                  <a:pt x="0" y="0"/>
                </a:lnTo>
                <a:lnTo>
                  <a:pt x="0" y="111715"/>
                </a:lnTo>
                <a:lnTo>
                  <a:pt x="19811" y="111715"/>
                </a:lnTo>
                <a:lnTo>
                  <a:pt x="19811" y="68960"/>
                </a:lnTo>
                <a:lnTo>
                  <a:pt x="33924" y="68960"/>
                </a:lnTo>
                <a:lnTo>
                  <a:pt x="41017" y="68638"/>
                </a:lnTo>
                <a:lnTo>
                  <a:pt x="55600" y="65273"/>
                </a:lnTo>
                <a:lnTo>
                  <a:pt x="66689" y="58142"/>
                </a:lnTo>
                <a:lnTo>
                  <a:pt x="70334" y="52434"/>
                </a:lnTo>
                <a:lnTo>
                  <a:pt x="19811" y="52434"/>
                </a:lnTo>
                <a:lnTo>
                  <a:pt x="19811" y="16739"/>
                </a:lnTo>
                <a:lnTo>
                  <a:pt x="71434" y="16739"/>
                </a:lnTo>
                <a:lnTo>
                  <a:pt x="64692" y="8411"/>
                </a:lnTo>
                <a:lnTo>
                  <a:pt x="52323" y="2152"/>
                </a:lnTo>
                <a:lnTo>
                  <a:pt x="36332" y="0"/>
                </a:lnTo>
                <a:close/>
              </a:path>
              <a:path w="76200" h="111760">
                <a:moveTo>
                  <a:pt x="71434" y="16739"/>
                </a:moveTo>
                <a:lnTo>
                  <a:pt x="34350" y="16739"/>
                </a:lnTo>
                <a:lnTo>
                  <a:pt x="42296" y="17534"/>
                </a:lnTo>
                <a:lnTo>
                  <a:pt x="52976" y="24243"/>
                </a:lnTo>
                <a:lnTo>
                  <a:pt x="56419" y="38954"/>
                </a:lnTo>
                <a:lnTo>
                  <a:pt x="49184" y="49228"/>
                </a:lnTo>
                <a:lnTo>
                  <a:pt x="33924" y="52434"/>
                </a:lnTo>
                <a:lnTo>
                  <a:pt x="70334" y="52434"/>
                </a:lnTo>
                <a:lnTo>
                  <a:pt x="73733" y="47114"/>
                </a:lnTo>
                <a:lnTo>
                  <a:pt x="76181" y="32057"/>
                </a:lnTo>
                <a:lnTo>
                  <a:pt x="72843" y="18479"/>
                </a:lnTo>
                <a:lnTo>
                  <a:pt x="71434" y="167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03545" y="3432273"/>
            <a:ext cx="109855" cy="115570"/>
          </a:xfrm>
          <a:custGeom>
            <a:avLst/>
            <a:gdLst/>
            <a:ahLst/>
            <a:cxnLst/>
            <a:rect l="l" t="t" r="r" b="b"/>
            <a:pathLst>
              <a:path w="109854" h="115570">
                <a:moveTo>
                  <a:pt x="99644" y="85057"/>
                </a:moveTo>
                <a:lnTo>
                  <a:pt x="79095" y="85057"/>
                </a:lnTo>
                <a:lnTo>
                  <a:pt x="90129" y="115025"/>
                </a:lnTo>
                <a:lnTo>
                  <a:pt x="109727" y="110633"/>
                </a:lnTo>
                <a:lnTo>
                  <a:pt x="99644" y="85057"/>
                </a:lnTo>
                <a:close/>
              </a:path>
              <a:path w="109854" h="115570">
                <a:moveTo>
                  <a:pt x="66111" y="0"/>
                </a:moveTo>
                <a:lnTo>
                  <a:pt x="44043" y="0"/>
                </a:lnTo>
                <a:lnTo>
                  <a:pt x="0" y="113050"/>
                </a:lnTo>
                <a:lnTo>
                  <a:pt x="19385" y="113050"/>
                </a:lnTo>
                <a:lnTo>
                  <a:pt x="29748" y="85057"/>
                </a:lnTo>
                <a:lnTo>
                  <a:pt x="99644" y="85057"/>
                </a:lnTo>
                <a:lnTo>
                  <a:pt x="92783" y="67653"/>
                </a:lnTo>
                <a:lnTo>
                  <a:pt x="36118" y="67653"/>
                </a:lnTo>
                <a:lnTo>
                  <a:pt x="54193" y="19181"/>
                </a:lnTo>
                <a:lnTo>
                  <a:pt x="73673" y="19181"/>
                </a:lnTo>
                <a:lnTo>
                  <a:pt x="66111" y="0"/>
                </a:lnTo>
                <a:close/>
              </a:path>
              <a:path w="109854" h="115570">
                <a:moveTo>
                  <a:pt x="73673" y="19181"/>
                </a:moveTo>
                <a:lnTo>
                  <a:pt x="54650" y="19181"/>
                </a:lnTo>
                <a:lnTo>
                  <a:pt x="72481" y="67653"/>
                </a:lnTo>
                <a:lnTo>
                  <a:pt x="92783" y="67653"/>
                </a:lnTo>
                <a:lnTo>
                  <a:pt x="73673" y="1918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27507" y="3433608"/>
            <a:ext cx="85090" cy="113030"/>
          </a:xfrm>
          <a:custGeom>
            <a:avLst/>
            <a:gdLst/>
            <a:ahLst/>
            <a:cxnLst/>
            <a:rect l="l" t="t" r="r" b="b"/>
            <a:pathLst>
              <a:path w="85089" h="113029">
                <a:moveTo>
                  <a:pt x="60539" y="68506"/>
                </a:moveTo>
                <a:lnTo>
                  <a:pt x="31973" y="68506"/>
                </a:lnTo>
                <a:lnTo>
                  <a:pt x="64343" y="113025"/>
                </a:lnTo>
                <a:lnTo>
                  <a:pt x="84856" y="108405"/>
                </a:lnTo>
                <a:lnTo>
                  <a:pt x="60539" y="68506"/>
                </a:lnTo>
                <a:close/>
              </a:path>
              <a:path w="85089" h="113029">
                <a:moveTo>
                  <a:pt x="34625" y="0"/>
                </a:moveTo>
                <a:lnTo>
                  <a:pt x="0" y="0"/>
                </a:lnTo>
                <a:lnTo>
                  <a:pt x="0" y="111715"/>
                </a:lnTo>
                <a:lnTo>
                  <a:pt x="19842" y="111715"/>
                </a:lnTo>
                <a:lnTo>
                  <a:pt x="19842" y="68506"/>
                </a:lnTo>
                <a:lnTo>
                  <a:pt x="60539" y="68506"/>
                </a:lnTo>
                <a:lnTo>
                  <a:pt x="57929" y="64225"/>
                </a:lnTo>
                <a:lnTo>
                  <a:pt x="67887" y="57053"/>
                </a:lnTo>
                <a:lnTo>
                  <a:pt x="70179" y="53102"/>
                </a:lnTo>
                <a:lnTo>
                  <a:pt x="19842" y="53102"/>
                </a:lnTo>
                <a:lnTo>
                  <a:pt x="19842" y="17178"/>
                </a:lnTo>
                <a:lnTo>
                  <a:pt x="72395" y="17178"/>
                </a:lnTo>
                <a:lnTo>
                  <a:pt x="63778" y="7811"/>
                </a:lnTo>
                <a:lnTo>
                  <a:pt x="50965" y="1986"/>
                </a:lnTo>
                <a:lnTo>
                  <a:pt x="34625" y="0"/>
                </a:lnTo>
                <a:close/>
              </a:path>
              <a:path w="85089" h="113029">
                <a:moveTo>
                  <a:pt x="72395" y="17178"/>
                </a:moveTo>
                <a:lnTo>
                  <a:pt x="34381" y="17178"/>
                </a:lnTo>
                <a:lnTo>
                  <a:pt x="42128" y="17908"/>
                </a:lnTo>
                <a:lnTo>
                  <a:pt x="53015" y="24479"/>
                </a:lnTo>
                <a:lnTo>
                  <a:pt x="56477" y="38901"/>
                </a:lnTo>
                <a:lnTo>
                  <a:pt x="49438" y="49443"/>
                </a:lnTo>
                <a:lnTo>
                  <a:pt x="34381" y="53102"/>
                </a:lnTo>
                <a:lnTo>
                  <a:pt x="70179" y="53102"/>
                </a:lnTo>
                <a:lnTo>
                  <a:pt x="74324" y="45955"/>
                </a:lnTo>
                <a:lnTo>
                  <a:pt x="76509" y="30181"/>
                </a:lnTo>
                <a:lnTo>
                  <a:pt x="72486" y="1727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36927" y="3433607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716"/>
                </a:lnTo>
              </a:path>
            </a:pathLst>
          </a:custGeom>
          <a:ln w="21320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21390" y="3433608"/>
            <a:ext cx="89535" cy="113664"/>
          </a:xfrm>
          <a:custGeom>
            <a:avLst/>
            <a:gdLst/>
            <a:ahLst/>
            <a:cxnLst/>
            <a:rect l="l" t="t" r="r" b="b"/>
            <a:pathLst>
              <a:path w="89535" h="113664">
                <a:moveTo>
                  <a:pt x="44151" y="57494"/>
                </a:moveTo>
                <a:lnTo>
                  <a:pt x="19872" y="57494"/>
                </a:lnTo>
                <a:lnTo>
                  <a:pt x="69006" y="113464"/>
                </a:lnTo>
                <a:lnTo>
                  <a:pt x="89489" y="108847"/>
                </a:lnTo>
                <a:lnTo>
                  <a:pt x="44151" y="57494"/>
                </a:lnTo>
                <a:close/>
              </a:path>
              <a:path w="89535" h="113664">
                <a:moveTo>
                  <a:pt x="19872" y="0"/>
                </a:moveTo>
                <a:lnTo>
                  <a:pt x="0" y="0"/>
                </a:lnTo>
                <a:lnTo>
                  <a:pt x="0" y="111715"/>
                </a:lnTo>
                <a:lnTo>
                  <a:pt x="19872" y="111715"/>
                </a:lnTo>
                <a:lnTo>
                  <a:pt x="19872" y="57494"/>
                </a:lnTo>
                <a:lnTo>
                  <a:pt x="44151" y="57494"/>
                </a:lnTo>
                <a:lnTo>
                  <a:pt x="39684" y="52434"/>
                </a:lnTo>
                <a:lnTo>
                  <a:pt x="41668" y="50218"/>
                </a:lnTo>
                <a:lnTo>
                  <a:pt x="19872" y="50218"/>
                </a:lnTo>
                <a:lnTo>
                  <a:pt x="19872" y="0"/>
                </a:lnTo>
                <a:close/>
              </a:path>
              <a:path w="89535" h="113664">
                <a:moveTo>
                  <a:pt x="86624" y="0"/>
                </a:moveTo>
                <a:lnTo>
                  <a:pt x="63916" y="0"/>
                </a:lnTo>
                <a:lnTo>
                  <a:pt x="19872" y="50218"/>
                </a:lnTo>
                <a:lnTo>
                  <a:pt x="41668" y="50218"/>
                </a:lnTo>
                <a:lnTo>
                  <a:pt x="8662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23986" y="3433596"/>
            <a:ext cx="65405" cy="111760"/>
          </a:xfrm>
          <a:custGeom>
            <a:avLst/>
            <a:gdLst/>
            <a:ahLst/>
            <a:cxnLst/>
            <a:rect l="l" t="t" r="r" b="b"/>
            <a:pathLst>
              <a:path w="65404" h="111760">
                <a:moveTo>
                  <a:pt x="19811" y="0"/>
                </a:moveTo>
                <a:lnTo>
                  <a:pt x="0" y="0"/>
                </a:lnTo>
                <a:lnTo>
                  <a:pt x="0" y="111715"/>
                </a:lnTo>
                <a:lnTo>
                  <a:pt x="64983" y="111715"/>
                </a:lnTo>
                <a:lnTo>
                  <a:pt x="62118" y="94545"/>
                </a:lnTo>
                <a:lnTo>
                  <a:pt x="19811" y="94545"/>
                </a:lnTo>
                <a:lnTo>
                  <a:pt x="1981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99241" y="3432273"/>
            <a:ext cx="109855" cy="115570"/>
          </a:xfrm>
          <a:custGeom>
            <a:avLst/>
            <a:gdLst/>
            <a:ahLst/>
            <a:cxnLst/>
            <a:rect l="l" t="t" r="r" b="b"/>
            <a:pathLst>
              <a:path w="109854" h="115570">
                <a:moveTo>
                  <a:pt x="99644" y="85057"/>
                </a:moveTo>
                <a:lnTo>
                  <a:pt x="79126" y="85057"/>
                </a:lnTo>
                <a:lnTo>
                  <a:pt x="90129" y="115025"/>
                </a:lnTo>
                <a:lnTo>
                  <a:pt x="109727" y="110633"/>
                </a:lnTo>
                <a:lnTo>
                  <a:pt x="99644" y="85057"/>
                </a:lnTo>
                <a:close/>
              </a:path>
              <a:path w="109854" h="115570">
                <a:moveTo>
                  <a:pt x="66111" y="0"/>
                </a:moveTo>
                <a:lnTo>
                  <a:pt x="44074" y="0"/>
                </a:lnTo>
                <a:lnTo>
                  <a:pt x="0" y="113050"/>
                </a:lnTo>
                <a:lnTo>
                  <a:pt x="19415" y="113050"/>
                </a:lnTo>
                <a:lnTo>
                  <a:pt x="29778" y="85057"/>
                </a:lnTo>
                <a:lnTo>
                  <a:pt x="99644" y="85057"/>
                </a:lnTo>
                <a:lnTo>
                  <a:pt x="92783" y="67653"/>
                </a:lnTo>
                <a:lnTo>
                  <a:pt x="36149" y="67653"/>
                </a:lnTo>
                <a:lnTo>
                  <a:pt x="54193" y="19181"/>
                </a:lnTo>
                <a:lnTo>
                  <a:pt x="73673" y="19181"/>
                </a:lnTo>
                <a:lnTo>
                  <a:pt x="66111" y="0"/>
                </a:lnTo>
                <a:close/>
              </a:path>
              <a:path w="109854" h="115570">
                <a:moveTo>
                  <a:pt x="73673" y="19181"/>
                </a:moveTo>
                <a:lnTo>
                  <a:pt x="54650" y="19181"/>
                </a:lnTo>
                <a:lnTo>
                  <a:pt x="72511" y="67653"/>
                </a:lnTo>
                <a:lnTo>
                  <a:pt x="92783" y="67653"/>
                </a:lnTo>
                <a:lnTo>
                  <a:pt x="73673" y="1918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820132" y="3432307"/>
            <a:ext cx="78105" cy="114935"/>
          </a:xfrm>
          <a:custGeom>
            <a:avLst/>
            <a:gdLst/>
            <a:ahLst/>
            <a:cxnLst/>
            <a:rect l="l" t="t" r="r" b="b"/>
            <a:pathLst>
              <a:path w="78104" h="114935">
                <a:moveTo>
                  <a:pt x="1882" y="88333"/>
                </a:moveTo>
                <a:lnTo>
                  <a:pt x="0" y="106604"/>
                </a:lnTo>
                <a:lnTo>
                  <a:pt x="11835" y="110721"/>
                </a:lnTo>
                <a:lnTo>
                  <a:pt x="24450" y="113520"/>
                </a:lnTo>
                <a:lnTo>
                  <a:pt x="37331" y="114552"/>
                </a:lnTo>
                <a:lnTo>
                  <a:pt x="44050" y="114199"/>
                </a:lnTo>
                <a:lnTo>
                  <a:pt x="58144" y="110520"/>
                </a:lnTo>
                <a:lnTo>
                  <a:pt x="68927" y="102933"/>
                </a:lnTo>
                <a:lnTo>
                  <a:pt x="72530" y="96953"/>
                </a:lnTo>
                <a:lnTo>
                  <a:pt x="26361" y="96953"/>
                </a:lnTo>
                <a:lnTo>
                  <a:pt x="13607" y="93398"/>
                </a:lnTo>
                <a:lnTo>
                  <a:pt x="1882" y="88333"/>
                </a:lnTo>
                <a:close/>
              </a:path>
              <a:path w="78104" h="114935">
                <a:moveTo>
                  <a:pt x="35159" y="0"/>
                </a:moveTo>
                <a:lnTo>
                  <a:pt x="22117" y="3510"/>
                </a:lnTo>
                <a:lnTo>
                  <a:pt x="11978" y="11216"/>
                </a:lnTo>
                <a:lnTo>
                  <a:pt x="5554" y="23168"/>
                </a:lnTo>
                <a:lnTo>
                  <a:pt x="3655" y="39415"/>
                </a:lnTo>
                <a:lnTo>
                  <a:pt x="8115" y="47790"/>
                </a:lnTo>
                <a:lnTo>
                  <a:pt x="16858" y="55017"/>
                </a:lnTo>
                <a:lnTo>
                  <a:pt x="30522" y="61987"/>
                </a:lnTo>
                <a:lnTo>
                  <a:pt x="49745" y="69587"/>
                </a:lnTo>
                <a:lnTo>
                  <a:pt x="56829" y="77262"/>
                </a:lnTo>
                <a:lnTo>
                  <a:pt x="56999" y="90933"/>
                </a:lnTo>
                <a:lnTo>
                  <a:pt x="46290" y="95976"/>
                </a:lnTo>
                <a:lnTo>
                  <a:pt x="26361" y="96953"/>
                </a:lnTo>
                <a:lnTo>
                  <a:pt x="72530" y="96953"/>
                </a:lnTo>
                <a:lnTo>
                  <a:pt x="75785" y="91551"/>
                </a:lnTo>
                <a:lnTo>
                  <a:pt x="78109" y="76487"/>
                </a:lnTo>
                <a:lnTo>
                  <a:pt x="74979" y="66710"/>
                </a:lnTo>
                <a:lnTo>
                  <a:pt x="67528" y="58683"/>
                </a:lnTo>
                <a:lnTo>
                  <a:pt x="54983" y="51497"/>
                </a:lnTo>
                <a:lnTo>
                  <a:pt x="36572" y="44245"/>
                </a:lnTo>
                <a:lnTo>
                  <a:pt x="24588" y="37552"/>
                </a:lnTo>
                <a:lnTo>
                  <a:pt x="21190" y="27673"/>
                </a:lnTo>
                <a:lnTo>
                  <a:pt x="27942" y="19625"/>
                </a:lnTo>
                <a:lnTo>
                  <a:pt x="45271" y="16615"/>
                </a:lnTo>
                <a:lnTo>
                  <a:pt x="67292" y="16615"/>
                </a:lnTo>
                <a:lnTo>
                  <a:pt x="63152" y="2995"/>
                </a:lnTo>
                <a:lnTo>
                  <a:pt x="50945" y="707"/>
                </a:lnTo>
                <a:lnTo>
                  <a:pt x="35159" y="0"/>
                </a:lnTo>
                <a:close/>
              </a:path>
              <a:path w="78104" h="114935">
                <a:moveTo>
                  <a:pt x="67292" y="16615"/>
                </a:moveTo>
                <a:lnTo>
                  <a:pt x="45271" y="16615"/>
                </a:lnTo>
                <a:lnTo>
                  <a:pt x="57478" y="19362"/>
                </a:lnTo>
                <a:lnTo>
                  <a:pt x="69731" y="24636"/>
                </a:lnTo>
                <a:lnTo>
                  <a:pt x="67292" y="1661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08974" y="3433596"/>
            <a:ext cx="88265" cy="111760"/>
          </a:xfrm>
          <a:custGeom>
            <a:avLst/>
            <a:gdLst/>
            <a:ahLst/>
            <a:cxnLst/>
            <a:rect l="l" t="t" r="r" b="b"/>
            <a:pathLst>
              <a:path w="88264" h="111760">
                <a:moveTo>
                  <a:pt x="87904" y="0"/>
                </a:moveTo>
                <a:lnTo>
                  <a:pt x="4846" y="0"/>
                </a:lnTo>
                <a:lnTo>
                  <a:pt x="7498" y="16514"/>
                </a:lnTo>
                <a:lnTo>
                  <a:pt x="64343" y="16514"/>
                </a:lnTo>
                <a:lnTo>
                  <a:pt x="0" y="97618"/>
                </a:lnTo>
                <a:lnTo>
                  <a:pt x="0" y="111715"/>
                </a:lnTo>
                <a:lnTo>
                  <a:pt x="87264" y="111715"/>
                </a:lnTo>
                <a:lnTo>
                  <a:pt x="84825" y="95426"/>
                </a:lnTo>
                <a:lnTo>
                  <a:pt x="23591" y="95426"/>
                </a:lnTo>
                <a:lnTo>
                  <a:pt x="87904" y="14109"/>
                </a:lnTo>
                <a:lnTo>
                  <a:pt x="8790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08552" y="3433608"/>
            <a:ext cx="92075" cy="111760"/>
          </a:xfrm>
          <a:custGeom>
            <a:avLst/>
            <a:gdLst/>
            <a:ahLst/>
            <a:cxnLst/>
            <a:rect l="l" t="t" r="r" b="b"/>
            <a:pathLst>
              <a:path w="92075" h="111760">
                <a:moveTo>
                  <a:pt x="55107" y="17620"/>
                </a:moveTo>
                <a:lnTo>
                  <a:pt x="35021" y="17620"/>
                </a:lnTo>
                <a:lnTo>
                  <a:pt x="35021" y="111715"/>
                </a:lnTo>
                <a:lnTo>
                  <a:pt x="55107" y="111715"/>
                </a:lnTo>
                <a:lnTo>
                  <a:pt x="55107" y="17620"/>
                </a:lnTo>
                <a:close/>
              </a:path>
              <a:path w="92075" h="111760">
                <a:moveTo>
                  <a:pt x="89032" y="0"/>
                </a:moveTo>
                <a:lnTo>
                  <a:pt x="0" y="0"/>
                </a:lnTo>
                <a:lnTo>
                  <a:pt x="0" y="17620"/>
                </a:lnTo>
                <a:lnTo>
                  <a:pt x="91683" y="17620"/>
                </a:lnTo>
                <a:lnTo>
                  <a:pt x="8903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14897" y="3433596"/>
            <a:ext cx="71120" cy="111760"/>
          </a:xfrm>
          <a:custGeom>
            <a:avLst/>
            <a:gdLst/>
            <a:ahLst/>
            <a:cxnLst/>
            <a:rect l="l" t="t" r="r" b="b"/>
            <a:pathLst>
              <a:path w="71120" h="111760">
                <a:moveTo>
                  <a:pt x="69402" y="0"/>
                </a:moveTo>
                <a:lnTo>
                  <a:pt x="0" y="0"/>
                </a:lnTo>
                <a:lnTo>
                  <a:pt x="0" y="111715"/>
                </a:lnTo>
                <a:lnTo>
                  <a:pt x="70926" y="111715"/>
                </a:lnTo>
                <a:lnTo>
                  <a:pt x="70926" y="94320"/>
                </a:lnTo>
                <a:lnTo>
                  <a:pt x="19811" y="94320"/>
                </a:lnTo>
                <a:lnTo>
                  <a:pt x="19811" y="62365"/>
                </a:lnTo>
                <a:lnTo>
                  <a:pt x="62331" y="62365"/>
                </a:lnTo>
                <a:lnTo>
                  <a:pt x="59496" y="44957"/>
                </a:lnTo>
                <a:lnTo>
                  <a:pt x="19811" y="44957"/>
                </a:lnTo>
                <a:lnTo>
                  <a:pt x="19811" y="17419"/>
                </a:lnTo>
                <a:lnTo>
                  <a:pt x="69402" y="17419"/>
                </a:lnTo>
                <a:lnTo>
                  <a:pt x="6940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03929" y="3433608"/>
            <a:ext cx="85090" cy="113030"/>
          </a:xfrm>
          <a:custGeom>
            <a:avLst/>
            <a:gdLst/>
            <a:ahLst/>
            <a:cxnLst/>
            <a:rect l="l" t="t" r="r" b="b"/>
            <a:pathLst>
              <a:path w="85089" h="113029">
                <a:moveTo>
                  <a:pt x="60546" y="68506"/>
                </a:moveTo>
                <a:lnTo>
                  <a:pt x="31973" y="68506"/>
                </a:lnTo>
                <a:lnTo>
                  <a:pt x="64373" y="113025"/>
                </a:lnTo>
                <a:lnTo>
                  <a:pt x="84856" y="108405"/>
                </a:lnTo>
                <a:lnTo>
                  <a:pt x="60546" y="68506"/>
                </a:lnTo>
                <a:close/>
              </a:path>
              <a:path w="85089" h="113029">
                <a:moveTo>
                  <a:pt x="34625" y="0"/>
                </a:moveTo>
                <a:lnTo>
                  <a:pt x="0" y="0"/>
                </a:lnTo>
                <a:lnTo>
                  <a:pt x="0" y="111715"/>
                </a:lnTo>
                <a:lnTo>
                  <a:pt x="19872" y="111715"/>
                </a:lnTo>
                <a:lnTo>
                  <a:pt x="19872" y="68506"/>
                </a:lnTo>
                <a:lnTo>
                  <a:pt x="60546" y="68506"/>
                </a:lnTo>
                <a:lnTo>
                  <a:pt x="57937" y="64225"/>
                </a:lnTo>
                <a:lnTo>
                  <a:pt x="67900" y="57053"/>
                </a:lnTo>
                <a:lnTo>
                  <a:pt x="70190" y="53102"/>
                </a:lnTo>
                <a:lnTo>
                  <a:pt x="19872" y="53102"/>
                </a:lnTo>
                <a:lnTo>
                  <a:pt x="19872" y="17178"/>
                </a:lnTo>
                <a:lnTo>
                  <a:pt x="72401" y="17178"/>
                </a:lnTo>
                <a:lnTo>
                  <a:pt x="63790" y="7811"/>
                </a:lnTo>
                <a:lnTo>
                  <a:pt x="50977" y="1986"/>
                </a:lnTo>
                <a:lnTo>
                  <a:pt x="34625" y="0"/>
                </a:lnTo>
                <a:close/>
              </a:path>
              <a:path w="85089" h="113029">
                <a:moveTo>
                  <a:pt x="72401" y="17178"/>
                </a:moveTo>
                <a:lnTo>
                  <a:pt x="34411" y="17178"/>
                </a:lnTo>
                <a:lnTo>
                  <a:pt x="42106" y="17900"/>
                </a:lnTo>
                <a:lnTo>
                  <a:pt x="53008" y="24460"/>
                </a:lnTo>
                <a:lnTo>
                  <a:pt x="56482" y="38879"/>
                </a:lnTo>
                <a:lnTo>
                  <a:pt x="49465" y="49437"/>
                </a:lnTo>
                <a:lnTo>
                  <a:pt x="34411" y="53102"/>
                </a:lnTo>
                <a:lnTo>
                  <a:pt x="70190" y="53102"/>
                </a:lnTo>
                <a:lnTo>
                  <a:pt x="74330" y="45955"/>
                </a:lnTo>
                <a:lnTo>
                  <a:pt x="76510" y="30181"/>
                </a:lnTo>
                <a:lnTo>
                  <a:pt x="72492" y="1727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87188" y="3240072"/>
            <a:ext cx="97155" cy="119380"/>
          </a:xfrm>
          <a:custGeom>
            <a:avLst/>
            <a:gdLst/>
            <a:ahLst/>
            <a:cxnLst/>
            <a:rect l="l" t="t" r="r" b="b"/>
            <a:pathLst>
              <a:path w="97154" h="119379">
                <a:moveTo>
                  <a:pt x="47061" y="0"/>
                </a:moveTo>
                <a:lnTo>
                  <a:pt x="18958" y="0"/>
                </a:lnTo>
                <a:lnTo>
                  <a:pt x="0" y="118966"/>
                </a:lnTo>
                <a:lnTo>
                  <a:pt x="30323" y="118965"/>
                </a:lnTo>
                <a:lnTo>
                  <a:pt x="44127" y="117690"/>
                </a:lnTo>
                <a:lnTo>
                  <a:pt x="56699" y="114066"/>
                </a:lnTo>
                <a:lnTo>
                  <a:pt x="66815" y="108798"/>
                </a:lnTo>
                <a:lnTo>
                  <a:pt x="13258" y="108798"/>
                </a:lnTo>
                <a:lnTo>
                  <a:pt x="28955" y="10189"/>
                </a:lnTo>
                <a:lnTo>
                  <a:pt x="80325" y="10189"/>
                </a:lnTo>
                <a:lnTo>
                  <a:pt x="76458" y="6982"/>
                </a:lnTo>
                <a:lnTo>
                  <a:pt x="63265" y="1786"/>
                </a:lnTo>
                <a:lnTo>
                  <a:pt x="47061" y="0"/>
                </a:lnTo>
                <a:close/>
              </a:path>
              <a:path w="97154" h="119379">
                <a:moveTo>
                  <a:pt x="80325" y="10189"/>
                </a:moveTo>
                <a:lnTo>
                  <a:pt x="45689" y="10189"/>
                </a:lnTo>
                <a:lnTo>
                  <a:pt x="48305" y="10239"/>
                </a:lnTo>
                <a:lnTo>
                  <a:pt x="61579" y="12543"/>
                </a:lnTo>
                <a:lnTo>
                  <a:pt x="71841" y="18530"/>
                </a:lnTo>
                <a:lnTo>
                  <a:pt x="79056" y="28540"/>
                </a:lnTo>
                <a:lnTo>
                  <a:pt x="83189" y="42913"/>
                </a:lnTo>
                <a:lnTo>
                  <a:pt x="84206" y="61992"/>
                </a:lnTo>
                <a:lnTo>
                  <a:pt x="80872" y="74566"/>
                </a:lnTo>
                <a:lnTo>
                  <a:pt x="44730" y="107253"/>
                </a:lnTo>
                <a:lnTo>
                  <a:pt x="31028" y="108798"/>
                </a:lnTo>
                <a:lnTo>
                  <a:pt x="66815" y="108798"/>
                </a:lnTo>
                <a:lnTo>
                  <a:pt x="93912" y="70967"/>
                </a:lnTo>
                <a:lnTo>
                  <a:pt x="96926" y="40567"/>
                </a:lnTo>
                <a:lnTo>
                  <a:pt x="93393" y="26618"/>
                </a:lnTo>
                <a:lnTo>
                  <a:pt x="86536" y="15341"/>
                </a:lnTo>
                <a:lnTo>
                  <a:pt x="80325" y="1018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97239" y="3237844"/>
            <a:ext cx="68580" cy="123189"/>
          </a:xfrm>
          <a:custGeom>
            <a:avLst/>
            <a:gdLst/>
            <a:ahLst/>
            <a:cxnLst/>
            <a:rect l="l" t="t" r="r" b="b"/>
            <a:pathLst>
              <a:path w="68579" h="123189">
                <a:moveTo>
                  <a:pt x="28041" y="39221"/>
                </a:moveTo>
                <a:lnTo>
                  <a:pt x="914" y="81037"/>
                </a:lnTo>
                <a:lnTo>
                  <a:pt x="0" y="101080"/>
                </a:lnTo>
                <a:lnTo>
                  <a:pt x="6135" y="112911"/>
                </a:lnTo>
                <a:lnTo>
                  <a:pt x="16960" y="120284"/>
                </a:lnTo>
                <a:lnTo>
                  <a:pt x="32401" y="122762"/>
                </a:lnTo>
                <a:lnTo>
                  <a:pt x="44668" y="119918"/>
                </a:lnTo>
                <a:lnTo>
                  <a:pt x="56095" y="113611"/>
                </a:lnTo>
                <a:lnTo>
                  <a:pt x="53970" y="112136"/>
                </a:lnTo>
                <a:lnTo>
                  <a:pt x="22558" y="112136"/>
                </a:lnTo>
                <a:lnTo>
                  <a:pt x="13053" y="103704"/>
                </a:lnTo>
                <a:lnTo>
                  <a:pt x="9705" y="88260"/>
                </a:lnTo>
                <a:lnTo>
                  <a:pt x="9705" y="85679"/>
                </a:lnTo>
                <a:lnTo>
                  <a:pt x="9888" y="83094"/>
                </a:lnTo>
                <a:lnTo>
                  <a:pt x="10040" y="80677"/>
                </a:lnTo>
                <a:lnTo>
                  <a:pt x="60911" y="80677"/>
                </a:lnTo>
                <a:lnTo>
                  <a:pt x="61612" y="76736"/>
                </a:lnTo>
                <a:lnTo>
                  <a:pt x="62130" y="72234"/>
                </a:lnTo>
                <a:lnTo>
                  <a:pt x="50761" y="72234"/>
                </a:lnTo>
                <a:lnTo>
                  <a:pt x="12129" y="70331"/>
                </a:lnTo>
                <a:lnTo>
                  <a:pt x="18387" y="57702"/>
                </a:lnTo>
                <a:lnTo>
                  <a:pt x="28153" y="49847"/>
                </a:lnTo>
                <a:lnTo>
                  <a:pt x="41255" y="47613"/>
                </a:lnTo>
                <a:lnTo>
                  <a:pt x="55866" y="47613"/>
                </a:lnTo>
                <a:lnTo>
                  <a:pt x="55796" y="47469"/>
                </a:lnTo>
                <a:lnTo>
                  <a:pt x="44999" y="40834"/>
                </a:lnTo>
                <a:lnTo>
                  <a:pt x="28041" y="39221"/>
                </a:lnTo>
                <a:close/>
              </a:path>
              <a:path w="68579" h="123189">
                <a:moveTo>
                  <a:pt x="48169" y="108111"/>
                </a:moveTo>
                <a:lnTo>
                  <a:pt x="37353" y="111766"/>
                </a:lnTo>
                <a:lnTo>
                  <a:pt x="22558" y="112136"/>
                </a:lnTo>
                <a:lnTo>
                  <a:pt x="53970" y="112136"/>
                </a:lnTo>
                <a:lnTo>
                  <a:pt x="48169" y="108111"/>
                </a:lnTo>
                <a:close/>
              </a:path>
              <a:path w="68579" h="123189">
                <a:moveTo>
                  <a:pt x="55866" y="47613"/>
                </a:moveTo>
                <a:lnTo>
                  <a:pt x="41255" y="47613"/>
                </a:lnTo>
                <a:lnTo>
                  <a:pt x="49196" y="56052"/>
                </a:lnTo>
                <a:lnTo>
                  <a:pt x="50761" y="72234"/>
                </a:lnTo>
                <a:lnTo>
                  <a:pt x="62130" y="72234"/>
                </a:lnTo>
                <a:lnTo>
                  <a:pt x="61180" y="58627"/>
                </a:lnTo>
                <a:lnTo>
                  <a:pt x="55866" y="47613"/>
                </a:lnTo>
                <a:close/>
              </a:path>
              <a:path w="68579" h="123189">
                <a:moveTo>
                  <a:pt x="52651" y="0"/>
                </a:moveTo>
                <a:lnTo>
                  <a:pt x="32138" y="26362"/>
                </a:lnTo>
                <a:lnTo>
                  <a:pt x="41434" y="26362"/>
                </a:lnTo>
                <a:lnTo>
                  <a:pt x="68165" y="3273"/>
                </a:lnTo>
                <a:lnTo>
                  <a:pt x="5265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71257" y="3235238"/>
            <a:ext cx="31115" cy="123825"/>
          </a:xfrm>
          <a:custGeom>
            <a:avLst/>
            <a:gdLst/>
            <a:ahLst/>
            <a:cxnLst/>
            <a:rect l="l" t="t" r="r" b="b"/>
            <a:pathLst>
              <a:path w="31114" h="123825">
                <a:moveTo>
                  <a:pt x="30693" y="0"/>
                </a:moveTo>
                <a:lnTo>
                  <a:pt x="19293" y="2081"/>
                </a:lnTo>
                <a:lnTo>
                  <a:pt x="0" y="123800"/>
                </a:lnTo>
                <a:lnTo>
                  <a:pt x="11033" y="123800"/>
                </a:lnTo>
                <a:lnTo>
                  <a:pt x="3069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07376" y="3304556"/>
            <a:ext cx="43815" cy="11430"/>
          </a:xfrm>
          <a:custGeom>
            <a:avLst/>
            <a:gdLst/>
            <a:ahLst/>
            <a:cxnLst/>
            <a:rect l="l" t="t" r="r" b="b"/>
            <a:pathLst>
              <a:path w="43814" h="11429">
                <a:moveTo>
                  <a:pt x="43281" y="0"/>
                </a:moveTo>
                <a:lnTo>
                  <a:pt x="1371" y="0"/>
                </a:lnTo>
                <a:lnTo>
                  <a:pt x="0" y="11369"/>
                </a:lnTo>
                <a:lnTo>
                  <a:pt x="41727" y="11369"/>
                </a:lnTo>
                <a:lnTo>
                  <a:pt x="4328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64373" y="3240072"/>
            <a:ext cx="97155" cy="119380"/>
          </a:xfrm>
          <a:custGeom>
            <a:avLst/>
            <a:gdLst/>
            <a:ahLst/>
            <a:cxnLst/>
            <a:rect l="l" t="t" r="r" b="b"/>
            <a:pathLst>
              <a:path w="97154" h="119379">
                <a:moveTo>
                  <a:pt x="47061" y="0"/>
                </a:moveTo>
                <a:lnTo>
                  <a:pt x="18928" y="0"/>
                </a:lnTo>
                <a:lnTo>
                  <a:pt x="0" y="118966"/>
                </a:lnTo>
                <a:lnTo>
                  <a:pt x="30325" y="118965"/>
                </a:lnTo>
                <a:lnTo>
                  <a:pt x="44124" y="117686"/>
                </a:lnTo>
                <a:lnTo>
                  <a:pt x="56697" y="114061"/>
                </a:lnTo>
                <a:lnTo>
                  <a:pt x="66808" y="108798"/>
                </a:lnTo>
                <a:lnTo>
                  <a:pt x="13258" y="108798"/>
                </a:lnTo>
                <a:lnTo>
                  <a:pt x="28955" y="10189"/>
                </a:lnTo>
                <a:lnTo>
                  <a:pt x="80325" y="10189"/>
                </a:lnTo>
                <a:lnTo>
                  <a:pt x="76458" y="6982"/>
                </a:lnTo>
                <a:lnTo>
                  <a:pt x="63265" y="1786"/>
                </a:lnTo>
                <a:lnTo>
                  <a:pt x="47061" y="0"/>
                </a:lnTo>
                <a:close/>
              </a:path>
              <a:path w="97154" h="119379">
                <a:moveTo>
                  <a:pt x="80325" y="10189"/>
                </a:moveTo>
                <a:lnTo>
                  <a:pt x="45659" y="10189"/>
                </a:lnTo>
                <a:lnTo>
                  <a:pt x="48307" y="10240"/>
                </a:lnTo>
                <a:lnTo>
                  <a:pt x="61585" y="12550"/>
                </a:lnTo>
                <a:lnTo>
                  <a:pt x="71846" y="18540"/>
                </a:lnTo>
                <a:lnTo>
                  <a:pt x="79059" y="28552"/>
                </a:lnTo>
                <a:lnTo>
                  <a:pt x="83189" y="42925"/>
                </a:lnTo>
                <a:lnTo>
                  <a:pt x="84204" y="62001"/>
                </a:lnTo>
                <a:lnTo>
                  <a:pt x="80866" y="74572"/>
                </a:lnTo>
                <a:lnTo>
                  <a:pt x="44699" y="107253"/>
                </a:lnTo>
                <a:lnTo>
                  <a:pt x="30998" y="108798"/>
                </a:lnTo>
                <a:lnTo>
                  <a:pt x="66808" y="108798"/>
                </a:lnTo>
                <a:lnTo>
                  <a:pt x="93912" y="70967"/>
                </a:lnTo>
                <a:lnTo>
                  <a:pt x="96926" y="40567"/>
                </a:lnTo>
                <a:lnTo>
                  <a:pt x="93393" y="26618"/>
                </a:lnTo>
                <a:lnTo>
                  <a:pt x="86536" y="15341"/>
                </a:lnTo>
                <a:lnTo>
                  <a:pt x="80325" y="1018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73979" y="3277492"/>
            <a:ext cx="69850" cy="81915"/>
          </a:xfrm>
          <a:custGeom>
            <a:avLst/>
            <a:gdLst/>
            <a:ahLst/>
            <a:cxnLst/>
            <a:rect l="l" t="t" r="r" b="b"/>
            <a:pathLst>
              <a:path w="69850" h="81914">
                <a:moveTo>
                  <a:pt x="60088" y="63447"/>
                </a:moveTo>
                <a:lnTo>
                  <a:pt x="49529" y="63447"/>
                </a:lnTo>
                <a:lnTo>
                  <a:pt x="50017" y="81533"/>
                </a:lnTo>
                <a:lnTo>
                  <a:pt x="59679" y="81533"/>
                </a:lnTo>
                <a:lnTo>
                  <a:pt x="60088" y="63447"/>
                </a:lnTo>
                <a:close/>
              </a:path>
              <a:path w="69850" h="81914">
                <a:moveTo>
                  <a:pt x="20878" y="0"/>
                </a:moveTo>
                <a:lnTo>
                  <a:pt x="9845" y="0"/>
                </a:lnTo>
                <a:lnTo>
                  <a:pt x="548" y="58780"/>
                </a:lnTo>
                <a:lnTo>
                  <a:pt x="213" y="60673"/>
                </a:lnTo>
                <a:lnTo>
                  <a:pt x="0" y="63782"/>
                </a:lnTo>
                <a:lnTo>
                  <a:pt x="1558" y="73363"/>
                </a:lnTo>
                <a:lnTo>
                  <a:pt x="10113" y="80192"/>
                </a:lnTo>
                <a:lnTo>
                  <a:pt x="28105" y="81133"/>
                </a:lnTo>
                <a:lnTo>
                  <a:pt x="38750" y="74128"/>
                </a:lnTo>
                <a:lnTo>
                  <a:pt x="39616" y="73270"/>
                </a:lnTo>
                <a:lnTo>
                  <a:pt x="14508" y="73270"/>
                </a:lnTo>
                <a:lnTo>
                  <a:pt x="11216" y="69305"/>
                </a:lnTo>
                <a:lnTo>
                  <a:pt x="11216" y="61030"/>
                </a:lnTo>
                <a:lnTo>
                  <a:pt x="11582" y="58613"/>
                </a:lnTo>
                <a:lnTo>
                  <a:pt x="11917" y="56887"/>
                </a:lnTo>
                <a:lnTo>
                  <a:pt x="20878" y="0"/>
                </a:lnTo>
                <a:close/>
              </a:path>
              <a:path w="69850" h="81914">
                <a:moveTo>
                  <a:pt x="69494" y="0"/>
                </a:moveTo>
                <a:lnTo>
                  <a:pt x="58460" y="0"/>
                </a:lnTo>
                <a:lnTo>
                  <a:pt x="40153" y="62360"/>
                </a:lnTo>
                <a:lnTo>
                  <a:pt x="29939" y="70471"/>
                </a:lnTo>
                <a:lnTo>
                  <a:pt x="21396" y="73270"/>
                </a:lnTo>
                <a:lnTo>
                  <a:pt x="39616" y="73270"/>
                </a:lnTo>
                <a:lnTo>
                  <a:pt x="49529" y="63447"/>
                </a:lnTo>
                <a:lnTo>
                  <a:pt x="60088" y="63447"/>
                </a:lnTo>
                <a:lnTo>
                  <a:pt x="60197" y="58613"/>
                </a:lnTo>
                <a:lnTo>
                  <a:pt x="6949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54447" y="3277505"/>
            <a:ext cx="69850" cy="81915"/>
          </a:xfrm>
          <a:custGeom>
            <a:avLst/>
            <a:gdLst/>
            <a:ahLst/>
            <a:cxnLst/>
            <a:rect l="l" t="t" r="r" b="b"/>
            <a:pathLst>
              <a:path w="69850" h="81914">
                <a:moveTo>
                  <a:pt x="19507" y="0"/>
                </a:moveTo>
                <a:lnTo>
                  <a:pt x="9814" y="0"/>
                </a:lnTo>
                <a:lnTo>
                  <a:pt x="9326" y="22917"/>
                </a:lnTo>
                <a:lnTo>
                  <a:pt x="0" y="81533"/>
                </a:lnTo>
                <a:lnTo>
                  <a:pt x="11033" y="81533"/>
                </a:lnTo>
                <a:lnTo>
                  <a:pt x="29340" y="19193"/>
                </a:lnTo>
                <a:lnTo>
                  <a:pt x="30736" y="18083"/>
                </a:lnTo>
                <a:lnTo>
                  <a:pt x="19842" y="18083"/>
                </a:lnTo>
                <a:lnTo>
                  <a:pt x="19507" y="0"/>
                </a:lnTo>
                <a:close/>
              </a:path>
              <a:path w="69850" h="81914">
                <a:moveTo>
                  <a:pt x="67940" y="8275"/>
                </a:moveTo>
                <a:lnTo>
                  <a:pt x="54985" y="8275"/>
                </a:lnTo>
                <a:lnTo>
                  <a:pt x="58094" y="12216"/>
                </a:lnTo>
                <a:lnTo>
                  <a:pt x="58069" y="20860"/>
                </a:lnTo>
                <a:lnTo>
                  <a:pt x="57942" y="22741"/>
                </a:lnTo>
                <a:lnTo>
                  <a:pt x="57607" y="24633"/>
                </a:lnTo>
                <a:lnTo>
                  <a:pt x="48646" y="81533"/>
                </a:lnTo>
                <a:lnTo>
                  <a:pt x="59679" y="81533"/>
                </a:lnTo>
                <a:lnTo>
                  <a:pt x="68976" y="22741"/>
                </a:lnTo>
                <a:lnTo>
                  <a:pt x="69311" y="20860"/>
                </a:lnTo>
                <a:lnTo>
                  <a:pt x="69494" y="17571"/>
                </a:lnTo>
                <a:lnTo>
                  <a:pt x="67940" y="8275"/>
                </a:lnTo>
                <a:close/>
              </a:path>
              <a:path w="69850" h="81914">
                <a:moveTo>
                  <a:pt x="41338" y="426"/>
                </a:moveTo>
                <a:lnTo>
                  <a:pt x="30692" y="7438"/>
                </a:lnTo>
                <a:lnTo>
                  <a:pt x="19842" y="18083"/>
                </a:lnTo>
                <a:lnTo>
                  <a:pt x="30736" y="18083"/>
                </a:lnTo>
                <a:lnTo>
                  <a:pt x="39553" y="11076"/>
                </a:lnTo>
                <a:lnTo>
                  <a:pt x="48097" y="8275"/>
                </a:lnTo>
                <a:lnTo>
                  <a:pt x="67940" y="8275"/>
                </a:lnTo>
                <a:lnTo>
                  <a:pt x="67915" y="8125"/>
                </a:lnTo>
                <a:lnTo>
                  <a:pt x="59341" y="1331"/>
                </a:lnTo>
                <a:lnTo>
                  <a:pt x="41338" y="42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338328" y="3237856"/>
            <a:ext cx="71755" cy="123189"/>
          </a:xfrm>
          <a:custGeom>
            <a:avLst/>
            <a:gdLst/>
            <a:ahLst/>
            <a:cxnLst/>
            <a:rect l="l" t="t" r="r" b="b"/>
            <a:pathLst>
              <a:path w="71754" h="123189">
                <a:moveTo>
                  <a:pt x="37391" y="39097"/>
                </a:moveTo>
                <a:lnTo>
                  <a:pt x="4200" y="72724"/>
                </a:lnTo>
                <a:lnTo>
                  <a:pt x="0" y="107890"/>
                </a:lnTo>
                <a:lnTo>
                  <a:pt x="7348" y="119051"/>
                </a:lnTo>
                <a:lnTo>
                  <a:pt x="19506" y="122907"/>
                </a:lnTo>
                <a:lnTo>
                  <a:pt x="27163" y="121396"/>
                </a:lnTo>
                <a:lnTo>
                  <a:pt x="37722" y="114949"/>
                </a:lnTo>
                <a:lnTo>
                  <a:pt x="40164" y="112643"/>
                </a:lnTo>
                <a:lnTo>
                  <a:pt x="17872" y="112643"/>
                </a:lnTo>
                <a:lnTo>
                  <a:pt x="11832" y="104844"/>
                </a:lnTo>
                <a:lnTo>
                  <a:pt x="22028" y="58155"/>
                </a:lnTo>
                <a:lnTo>
                  <a:pt x="43128" y="47923"/>
                </a:lnTo>
                <a:lnTo>
                  <a:pt x="63194" y="47923"/>
                </a:lnTo>
                <a:lnTo>
                  <a:pt x="63660" y="41914"/>
                </a:lnTo>
                <a:lnTo>
                  <a:pt x="52828" y="39471"/>
                </a:lnTo>
                <a:lnTo>
                  <a:pt x="37391" y="39097"/>
                </a:lnTo>
                <a:close/>
              </a:path>
              <a:path w="71754" h="123189">
                <a:moveTo>
                  <a:pt x="59192" y="104464"/>
                </a:moveTo>
                <a:lnTo>
                  <a:pt x="48828" y="104464"/>
                </a:lnTo>
                <a:lnTo>
                  <a:pt x="49163" y="121182"/>
                </a:lnTo>
                <a:lnTo>
                  <a:pt x="58825" y="121182"/>
                </a:lnTo>
                <a:lnTo>
                  <a:pt x="59192" y="104464"/>
                </a:lnTo>
                <a:close/>
              </a:path>
              <a:path w="71754" h="123189">
                <a:moveTo>
                  <a:pt x="63194" y="47923"/>
                </a:moveTo>
                <a:lnTo>
                  <a:pt x="48828" y="47923"/>
                </a:lnTo>
                <a:lnTo>
                  <a:pt x="52089" y="48588"/>
                </a:lnTo>
                <a:lnTo>
                  <a:pt x="56051" y="50340"/>
                </a:lnTo>
                <a:lnTo>
                  <a:pt x="38055" y="104094"/>
                </a:lnTo>
                <a:lnTo>
                  <a:pt x="28070" y="110816"/>
                </a:lnTo>
                <a:lnTo>
                  <a:pt x="17872" y="112643"/>
                </a:lnTo>
                <a:lnTo>
                  <a:pt x="40164" y="112643"/>
                </a:lnTo>
                <a:lnTo>
                  <a:pt x="48828" y="104464"/>
                </a:lnTo>
                <a:lnTo>
                  <a:pt x="59192" y="104464"/>
                </a:lnTo>
                <a:lnTo>
                  <a:pt x="59343" y="97560"/>
                </a:lnTo>
                <a:lnTo>
                  <a:pt x="63194" y="47923"/>
                </a:lnTo>
                <a:close/>
              </a:path>
              <a:path w="71754" h="123189">
                <a:moveTo>
                  <a:pt x="56051" y="0"/>
                </a:moveTo>
                <a:lnTo>
                  <a:pt x="35538" y="26359"/>
                </a:lnTo>
                <a:lnTo>
                  <a:pt x="44865" y="26359"/>
                </a:lnTo>
                <a:lnTo>
                  <a:pt x="71566" y="3249"/>
                </a:lnTo>
                <a:lnTo>
                  <a:pt x="5605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17880" y="3277505"/>
            <a:ext cx="69850" cy="81915"/>
          </a:xfrm>
          <a:custGeom>
            <a:avLst/>
            <a:gdLst/>
            <a:ahLst/>
            <a:cxnLst/>
            <a:rect l="l" t="t" r="r" b="b"/>
            <a:pathLst>
              <a:path w="69850" h="81914">
                <a:moveTo>
                  <a:pt x="19476" y="0"/>
                </a:moveTo>
                <a:lnTo>
                  <a:pt x="9845" y="0"/>
                </a:lnTo>
                <a:lnTo>
                  <a:pt x="9326" y="22917"/>
                </a:lnTo>
                <a:lnTo>
                  <a:pt x="0" y="81533"/>
                </a:lnTo>
                <a:lnTo>
                  <a:pt x="11033" y="81533"/>
                </a:lnTo>
                <a:lnTo>
                  <a:pt x="29340" y="19193"/>
                </a:lnTo>
                <a:lnTo>
                  <a:pt x="30736" y="18083"/>
                </a:lnTo>
                <a:lnTo>
                  <a:pt x="19842" y="18083"/>
                </a:lnTo>
                <a:lnTo>
                  <a:pt x="19476" y="0"/>
                </a:lnTo>
                <a:close/>
              </a:path>
              <a:path w="69850" h="81914">
                <a:moveTo>
                  <a:pt x="67940" y="8275"/>
                </a:moveTo>
                <a:lnTo>
                  <a:pt x="55016" y="8275"/>
                </a:lnTo>
                <a:lnTo>
                  <a:pt x="58125" y="12216"/>
                </a:lnTo>
                <a:lnTo>
                  <a:pt x="58095" y="20860"/>
                </a:lnTo>
                <a:lnTo>
                  <a:pt x="57942" y="22741"/>
                </a:lnTo>
                <a:lnTo>
                  <a:pt x="57607" y="24633"/>
                </a:lnTo>
                <a:lnTo>
                  <a:pt x="48646" y="81533"/>
                </a:lnTo>
                <a:lnTo>
                  <a:pt x="59649" y="81533"/>
                </a:lnTo>
                <a:lnTo>
                  <a:pt x="68976" y="22741"/>
                </a:lnTo>
                <a:lnTo>
                  <a:pt x="69311" y="20860"/>
                </a:lnTo>
                <a:lnTo>
                  <a:pt x="69494" y="17571"/>
                </a:lnTo>
                <a:lnTo>
                  <a:pt x="67940" y="8275"/>
                </a:lnTo>
                <a:close/>
              </a:path>
              <a:path w="69850" h="81914">
                <a:moveTo>
                  <a:pt x="41338" y="426"/>
                </a:moveTo>
                <a:lnTo>
                  <a:pt x="30692" y="7438"/>
                </a:lnTo>
                <a:lnTo>
                  <a:pt x="19842" y="18083"/>
                </a:lnTo>
                <a:lnTo>
                  <a:pt x="30736" y="18083"/>
                </a:lnTo>
                <a:lnTo>
                  <a:pt x="39553" y="11076"/>
                </a:lnTo>
                <a:lnTo>
                  <a:pt x="48097" y="8275"/>
                </a:lnTo>
                <a:lnTo>
                  <a:pt x="67940" y="8275"/>
                </a:lnTo>
                <a:lnTo>
                  <a:pt x="67915" y="8125"/>
                </a:lnTo>
                <a:lnTo>
                  <a:pt x="59341" y="1331"/>
                </a:lnTo>
                <a:lnTo>
                  <a:pt x="41338" y="42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01304" y="3247323"/>
            <a:ext cx="43815" cy="113664"/>
          </a:xfrm>
          <a:custGeom>
            <a:avLst/>
            <a:gdLst/>
            <a:ahLst/>
            <a:cxnLst/>
            <a:rect l="l" t="t" r="r" b="b"/>
            <a:pathLst>
              <a:path w="43814" h="113664">
                <a:moveTo>
                  <a:pt x="23256" y="39480"/>
                </a:moveTo>
                <a:lnTo>
                  <a:pt x="12222" y="39480"/>
                </a:lnTo>
                <a:lnTo>
                  <a:pt x="4480" y="88605"/>
                </a:lnTo>
                <a:lnTo>
                  <a:pt x="4114" y="90687"/>
                </a:lnTo>
                <a:lnTo>
                  <a:pt x="3618" y="95152"/>
                </a:lnTo>
                <a:lnTo>
                  <a:pt x="3596" y="108606"/>
                </a:lnTo>
                <a:lnTo>
                  <a:pt x="10667" y="113108"/>
                </a:lnTo>
                <a:lnTo>
                  <a:pt x="26182" y="113108"/>
                </a:lnTo>
                <a:lnTo>
                  <a:pt x="30327" y="112583"/>
                </a:lnTo>
                <a:lnTo>
                  <a:pt x="32918" y="111882"/>
                </a:lnTo>
                <a:lnTo>
                  <a:pt x="32918" y="103607"/>
                </a:lnTo>
                <a:lnTo>
                  <a:pt x="18257" y="103607"/>
                </a:lnTo>
                <a:lnTo>
                  <a:pt x="14996" y="100690"/>
                </a:lnTo>
                <a:lnTo>
                  <a:pt x="14996" y="95152"/>
                </a:lnTo>
                <a:lnTo>
                  <a:pt x="15697" y="87925"/>
                </a:lnTo>
                <a:lnTo>
                  <a:pt x="23256" y="39480"/>
                </a:lnTo>
                <a:close/>
              </a:path>
              <a:path w="43814" h="113664">
                <a:moveTo>
                  <a:pt x="32918" y="102571"/>
                </a:moveTo>
                <a:lnTo>
                  <a:pt x="30693" y="103095"/>
                </a:lnTo>
                <a:lnTo>
                  <a:pt x="27736" y="103607"/>
                </a:lnTo>
                <a:lnTo>
                  <a:pt x="32918" y="103607"/>
                </a:lnTo>
                <a:lnTo>
                  <a:pt x="32918" y="102571"/>
                </a:lnTo>
                <a:close/>
              </a:path>
              <a:path w="43814" h="113664">
                <a:moveTo>
                  <a:pt x="43616" y="30181"/>
                </a:moveTo>
                <a:lnTo>
                  <a:pt x="1523" y="30181"/>
                </a:lnTo>
                <a:lnTo>
                  <a:pt x="0" y="39480"/>
                </a:lnTo>
                <a:lnTo>
                  <a:pt x="43616" y="39480"/>
                </a:lnTo>
                <a:lnTo>
                  <a:pt x="43616" y="30181"/>
                </a:lnTo>
                <a:close/>
              </a:path>
              <a:path w="43814" h="113664">
                <a:moveTo>
                  <a:pt x="29474" y="0"/>
                </a:moveTo>
                <a:lnTo>
                  <a:pt x="18105" y="1892"/>
                </a:lnTo>
                <a:lnTo>
                  <a:pt x="13776" y="30181"/>
                </a:lnTo>
                <a:lnTo>
                  <a:pt x="24841" y="30181"/>
                </a:lnTo>
                <a:lnTo>
                  <a:pt x="2947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51322" y="3237844"/>
            <a:ext cx="71120" cy="121285"/>
          </a:xfrm>
          <a:custGeom>
            <a:avLst/>
            <a:gdLst/>
            <a:ahLst/>
            <a:cxnLst/>
            <a:rect l="l" t="t" r="r" b="b"/>
            <a:pathLst>
              <a:path w="71120" h="121285">
                <a:moveTo>
                  <a:pt x="60058" y="103095"/>
                </a:moveTo>
                <a:lnTo>
                  <a:pt x="49499" y="103095"/>
                </a:lnTo>
                <a:lnTo>
                  <a:pt x="50017" y="121194"/>
                </a:lnTo>
                <a:lnTo>
                  <a:pt x="59649" y="121194"/>
                </a:lnTo>
                <a:lnTo>
                  <a:pt x="60058" y="103095"/>
                </a:lnTo>
                <a:close/>
              </a:path>
              <a:path w="71120" h="121285">
                <a:moveTo>
                  <a:pt x="20878" y="39648"/>
                </a:moveTo>
                <a:lnTo>
                  <a:pt x="9845" y="39648"/>
                </a:lnTo>
                <a:lnTo>
                  <a:pt x="518" y="98441"/>
                </a:lnTo>
                <a:lnTo>
                  <a:pt x="182" y="100334"/>
                </a:lnTo>
                <a:lnTo>
                  <a:pt x="0" y="103430"/>
                </a:lnTo>
                <a:lnTo>
                  <a:pt x="1546" y="113002"/>
                </a:lnTo>
                <a:lnTo>
                  <a:pt x="10082" y="119840"/>
                </a:lnTo>
                <a:lnTo>
                  <a:pt x="28074" y="120782"/>
                </a:lnTo>
                <a:lnTo>
                  <a:pt x="38720" y="113776"/>
                </a:lnTo>
                <a:lnTo>
                  <a:pt x="39573" y="112931"/>
                </a:lnTo>
                <a:lnTo>
                  <a:pt x="14477" y="112931"/>
                </a:lnTo>
                <a:lnTo>
                  <a:pt x="11216" y="108965"/>
                </a:lnTo>
                <a:lnTo>
                  <a:pt x="11216" y="100678"/>
                </a:lnTo>
                <a:lnTo>
                  <a:pt x="11551" y="98273"/>
                </a:lnTo>
                <a:lnTo>
                  <a:pt x="11887" y="96536"/>
                </a:lnTo>
                <a:lnTo>
                  <a:pt x="20878" y="39648"/>
                </a:lnTo>
                <a:close/>
              </a:path>
              <a:path w="71120" h="121285">
                <a:moveTo>
                  <a:pt x="69494" y="39648"/>
                </a:moveTo>
                <a:lnTo>
                  <a:pt x="58460" y="39648"/>
                </a:lnTo>
                <a:lnTo>
                  <a:pt x="40149" y="102016"/>
                </a:lnTo>
                <a:lnTo>
                  <a:pt x="29937" y="110129"/>
                </a:lnTo>
                <a:lnTo>
                  <a:pt x="21396" y="112931"/>
                </a:lnTo>
                <a:lnTo>
                  <a:pt x="39573" y="112931"/>
                </a:lnTo>
                <a:lnTo>
                  <a:pt x="49499" y="103095"/>
                </a:lnTo>
                <a:lnTo>
                  <a:pt x="60058" y="103095"/>
                </a:lnTo>
                <a:lnTo>
                  <a:pt x="60167" y="98273"/>
                </a:lnTo>
                <a:lnTo>
                  <a:pt x="69494" y="39648"/>
                </a:lnTo>
                <a:close/>
              </a:path>
              <a:path w="71120" h="121285">
                <a:moveTo>
                  <a:pt x="55351" y="0"/>
                </a:moveTo>
                <a:lnTo>
                  <a:pt x="34838" y="26371"/>
                </a:lnTo>
                <a:lnTo>
                  <a:pt x="44165" y="26371"/>
                </a:lnTo>
                <a:lnTo>
                  <a:pt x="70865" y="3273"/>
                </a:lnTo>
                <a:lnTo>
                  <a:pt x="5535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631850" y="3235238"/>
            <a:ext cx="31115" cy="123825"/>
          </a:xfrm>
          <a:custGeom>
            <a:avLst/>
            <a:gdLst/>
            <a:ahLst/>
            <a:cxnLst/>
            <a:rect l="l" t="t" r="r" b="b"/>
            <a:pathLst>
              <a:path w="31114" h="123825">
                <a:moveTo>
                  <a:pt x="30723" y="0"/>
                </a:moveTo>
                <a:lnTo>
                  <a:pt x="19324" y="2081"/>
                </a:lnTo>
                <a:lnTo>
                  <a:pt x="0" y="123800"/>
                </a:lnTo>
                <a:lnTo>
                  <a:pt x="11033" y="123800"/>
                </a:lnTo>
                <a:lnTo>
                  <a:pt x="3072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67146" y="3241465"/>
            <a:ext cx="31115" cy="118110"/>
          </a:xfrm>
          <a:custGeom>
            <a:avLst/>
            <a:gdLst/>
            <a:ahLst/>
            <a:cxnLst/>
            <a:rect l="l" t="t" r="r" b="b"/>
            <a:pathLst>
              <a:path w="31114" h="118110">
                <a:moveTo>
                  <a:pt x="24109" y="36039"/>
                </a:moveTo>
                <a:lnTo>
                  <a:pt x="13075" y="36039"/>
                </a:lnTo>
                <a:lnTo>
                  <a:pt x="0" y="117573"/>
                </a:lnTo>
                <a:lnTo>
                  <a:pt x="11033" y="117573"/>
                </a:lnTo>
                <a:lnTo>
                  <a:pt x="24109" y="36039"/>
                </a:lnTo>
                <a:close/>
              </a:path>
              <a:path w="31114" h="118110">
                <a:moveTo>
                  <a:pt x="27431" y="0"/>
                </a:moveTo>
                <a:lnTo>
                  <a:pt x="18440" y="0"/>
                </a:lnTo>
                <a:lnTo>
                  <a:pt x="14813" y="3605"/>
                </a:lnTo>
                <a:lnTo>
                  <a:pt x="14813" y="12749"/>
                </a:lnTo>
                <a:lnTo>
                  <a:pt x="18440" y="16358"/>
                </a:lnTo>
                <a:lnTo>
                  <a:pt x="27431" y="16358"/>
                </a:lnTo>
                <a:lnTo>
                  <a:pt x="31028" y="12749"/>
                </a:lnTo>
                <a:lnTo>
                  <a:pt x="31028" y="3605"/>
                </a:lnTo>
                <a:lnTo>
                  <a:pt x="2743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39163" y="3206745"/>
            <a:ext cx="353060" cy="407670"/>
          </a:xfrm>
          <a:custGeom>
            <a:avLst/>
            <a:gdLst/>
            <a:ahLst/>
            <a:cxnLst/>
            <a:rect l="l" t="t" r="r" b="b"/>
            <a:pathLst>
              <a:path w="353060" h="407670">
                <a:moveTo>
                  <a:pt x="0" y="237292"/>
                </a:moveTo>
                <a:lnTo>
                  <a:pt x="0" y="305479"/>
                </a:lnTo>
                <a:lnTo>
                  <a:pt x="176357" y="407301"/>
                </a:lnTo>
                <a:lnTo>
                  <a:pt x="239755" y="370688"/>
                </a:lnTo>
                <a:lnTo>
                  <a:pt x="236886" y="363941"/>
                </a:lnTo>
                <a:lnTo>
                  <a:pt x="230864" y="363941"/>
                </a:lnTo>
                <a:lnTo>
                  <a:pt x="222378" y="353797"/>
                </a:lnTo>
                <a:lnTo>
                  <a:pt x="194394" y="325459"/>
                </a:lnTo>
                <a:lnTo>
                  <a:pt x="163012" y="300469"/>
                </a:lnTo>
                <a:lnTo>
                  <a:pt x="128733" y="279090"/>
                </a:lnTo>
                <a:lnTo>
                  <a:pt x="92060" y="261586"/>
                </a:lnTo>
                <a:lnTo>
                  <a:pt x="53495" y="248220"/>
                </a:lnTo>
                <a:lnTo>
                  <a:pt x="13540" y="239257"/>
                </a:lnTo>
                <a:lnTo>
                  <a:pt x="0" y="237292"/>
                </a:lnTo>
                <a:close/>
              </a:path>
              <a:path w="353060" h="407670">
                <a:moveTo>
                  <a:pt x="176357" y="0"/>
                </a:moveTo>
                <a:lnTo>
                  <a:pt x="0" y="101821"/>
                </a:lnTo>
                <a:lnTo>
                  <a:pt x="0" y="175223"/>
                </a:lnTo>
                <a:lnTo>
                  <a:pt x="12737" y="176777"/>
                </a:lnTo>
                <a:lnTo>
                  <a:pt x="25409" y="178724"/>
                </a:lnTo>
                <a:lnTo>
                  <a:pt x="62943" y="186905"/>
                </a:lnTo>
                <a:lnTo>
                  <a:pt x="99552" y="198538"/>
                </a:lnTo>
                <a:lnTo>
                  <a:pt x="134978" y="213553"/>
                </a:lnTo>
                <a:lnTo>
                  <a:pt x="168963" y="231878"/>
                </a:lnTo>
                <a:lnTo>
                  <a:pt x="201249" y="253443"/>
                </a:lnTo>
                <a:lnTo>
                  <a:pt x="203207" y="266197"/>
                </a:lnTo>
                <a:lnTo>
                  <a:pt x="205489" y="278840"/>
                </a:lnTo>
                <a:lnTo>
                  <a:pt x="214316" y="316072"/>
                </a:lnTo>
                <a:lnTo>
                  <a:pt x="230864" y="363941"/>
                </a:lnTo>
                <a:lnTo>
                  <a:pt x="236886" y="363941"/>
                </a:lnTo>
                <a:lnTo>
                  <a:pt x="234808" y="359055"/>
                </a:lnTo>
                <a:lnTo>
                  <a:pt x="230222" y="347283"/>
                </a:lnTo>
                <a:lnTo>
                  <a:pt x="215544" y="299008"/>
                </a:lnTo>
                <a:lnTo>
                  <a:pt x="206850" y="249273"/>
                </a:lnTo>
                <a:lnTo>
                  <a:pt x="204309" y="200288"/>
                </a:lnTo>
                <a:lnTo>
                  <a:pt x="120755" y="200288"/>
                </a:lnTo>
                <a:lnTo>
                  <a:pt x="84506" y="187246"/>
                </a:lnTo>
                <a:lnTo>
                  <a:pt x="47659" y="177316"/>
                </a:lnTo>
                <a:lnTo>
                  <a:pt x="10260" y="170668"/>
                </a:lnTo>
                <a:lnTo>
                  <a:pt x="23290" y="168394"/>
                </a:lnTo>
                <a:lnTo>
                  <a:pt x="61831" y="158335"/>
                </a:lnTo>
                <a:lnTo>
                  <a:pt x="99173" y="143660"/>
                </a:lnTo>
                <a:lnTo>
                  <a:pt x="134838" y="124669"/>
                </a:lnTo>
                <a:lnTo>
                  <a:pt x="168343" y="101667"/>
                </a:lnTo>
                <a:lnTo>
                  <a:pt x="199209" y="74954"/>
                </a:lnTo>
                <a:lnTo>
                  <a:pt x="226955" y="44833"/>
                </a:lnTo>
                <a:lnTo>
                  <a:pt x="235427" y="34088"/>
                </a:lnTo>
                <a:lnTo>
                  <a:pt x="176357" y="0"/>
                </a:lnTo>
                <a:close/>
              </a:path>
              <a:path w="353060" h="407670">
                <a:moveTo>
                  <a:pt x="311886" y="78239"/>
                </a:moveTo>
                <a:lnTo>
                  <a:pt x="286333" y="78239"/>
                </a:lnTo>
                <a:lnTo>
                  <a:pt x="281997" y="90397"/>
                </a:lnTo>
                <a:lnTo>
                  <a:pt x="271945" y="128161"/>
                </a:lnTo>
                <a:lnTo>
                  <a:pt x="266331" y="167394"/>
                </a:lnTo>
                <a:lnTo>
                  <a:pt x="265059" y="194068"/>
                </a:lnTo>
                <a:lnTo>
                  <a:pt x="265165" y="207493"/>
                </a:lnTo>
                <a:lnTo>
                  <a:pt x="268452" y="247855"/>
                </a:lnTo>
                <a:lnTo>
                  <a:pt x="276202" y="287875"/>
                </a:lnTo>
                <a:lnTo>
                  <a:pt x="288423" y="326951"/>
                </a:lnTo>
                <a:lnTo>
                  <a:pt x="293491" y="339663"/>
                </a:lnTo>
                <a:lnTo>
                  <a:pt x="352745" y="305479"/>
                </a:lnTo>
                <a:lnTo>
                  <a:pt x="352745" y="101821"/>
                </a:lnTo>
                <a:lnTo>
                  <a:pt x="311886" y="78239"/>
                </a:lnTo>
                <a:close/>
              </a:path>
              <a:path w="353060" h="407670">
                <a:moveTo>
                  <a:pt x="289102" y="65090"/>
                </a:moveTo>
                <a:lnTo>
                  <a:pt x="265028" y="95092"/>
                </a:lnTo>
                <a:lnTo>
                  <a:pt x="238312" y="122697"/>
                </a:lnTo>
                <a:lnTo>
                  <a:pt x="209140" y="147711"/>
                </a:lnTo>
                <a:lnTo>
                  <a:pt x="177698" y="169943"/>
                </a:lnTo>
                <a:lnTo>
                  <a:pt x="144172" y="189199"/>
                </a:lnTo>
                <a:lnTo>
                  <a:pt x="120755" y="200288"/>
                </a:lnTo>
                <a:lnTo>
                  <a:pt x="204309" y="200288"/>
                </a:lnTo>
                <a:lnTo>
                  <a:pt x="206522" y="160509"/>
                </a:lnTo>
                <a:lnTo>
                  <a:pt x="216481" y="151721"/>
                </a:lnTo>
                <a:lnTo>
                  <a:pt x="226175" y="142895"/>
                </a:lnTo>
                <a:lnTo>
                  <a:pt x="253639" y="115978"/>
                </a:lnTo>
                <a:lnTo>
                  <a:pt x="286333" y="78239"/>
                </a:lnTo>
                <a:lnTo>
                  <a:pt x="311886" y="78239"/>
                </a:lnTo>
                <a:lnTo>
                  <a:pt x="289102" y="6509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660690" y="3573447"/>
            <a:ext cx="57785" cy="72390"/>
          </a:xfrm>
          <a:custGeom>
            <a:avLst/>
            <a:gdLst/>
            <a:ahLst/>
            <a:cxnLst/>
            <a:rect l="l" t="t" r="r" b="b"/>
            <a:pathLst>
              <a:path w="57785" h="72389">
                <a:moveTo>
                  <a:pt x="39636" y="0"/>
                </a:moveTo>
                <a:lnTo>
                  <a:pt x="0" y="0"/>
                </a:lnTo>
                <a:lnTo>
                  <a:pt x="0" y="3499"/>
                </a:lnTo>
                <a:lnTo>
                  <a:pt x="3154" y="4678"/>
                </a:lnTo>
                <a:lnTo>
                  <a:pt x="4855" y="6403"/>
                </a:lnTo>
                <a:lnTo>
                  <a:pt x="5522" y="9143"/>
                </a:lnTo>
                <a:lnTo>
                  <a:pt x="5636" y="12191"/>
                </a:lnTo>
                <a:lnTo>
                  <a:pt x="5649" y="61255"/>
                </a:lnTo>
                <a:lnTo>
                  <a:pt x="5617" y="61984"/>
                </a:lnTo>
                <a:lnTo>
                  <a:pt x="5510" y="63102"/>
                </a:lnTo>
                <a:lnTo>
                  <a:pt x="4797" y="65827"/>
                </a:lnTo>
                <a:lnTo>
                  <a:pt x="3105" y="67507"/>
                </a:lnTo>
                <a:lnTo>
                  <a:pt x="0" y="68650"/>
                </a:lnTo>
                <a:lnTo>
                  <a:pt x="0" y="72161"/>
                </a:lnTo>
                <a:lnTo>
                  <a:pt x="28456" y="72161"/>
                </a:lnTo>
                <a:lnTo>
                  <a:pt x="28456" y="68650"/>
                </a:lnTo>
                <a:lnTo>
                  <a:pt x="24929" y="67662"/>
                </a:lnTo>
                <a:lnTo>
                  <a:pt x="23204" y="66196"/>
                </a:lnTo>
                <a:lnTo>
                  <a:pt x="22335" y="63876"/>
                </a:lnTo>
                <a:lnTo>
                  <a:pt x="22131" y="62898"/>
                </a:lnTo>
                <a:lnTo>
                  <a:pt x="22049" y="61255"/>
                </a:lnTo>
                <a:lnTo>
                  <a:pt x="22049" y="42028"/>
                </a:lnTo>
                <a:lnTo>
                  <a:pt x="37497" y="42028"/>
                </a:lnTo>
                <a:lnTo>
                  <a:pt x="41300" y="41349"/>
                </a:lnTo>
                <a:lnTo>
                  <a:pt x="49206" y="37789"/>
                </a:lnTo>
                <a:lnTo>
                  <a:pt x="51207" y="36051"/>
                </a:lnTo>
                <a:lnTo>
                  <a:pt x="22049" y="36051"/>
                </a:lnTo>
                <a:lnTo>
                  <a:pt x="22049" y="6284"/>
                </a:lnTo>
                <a:lnTo>
                  <a:pt x="23393" y="6227"/>
                </a:lnTo>
                <a:lnTo>
                  <a:pt x="25310" y="6178"/>
                </a:lnTo>
                <a:lnTo>
                  <a:pt x="52684" y="6178"/>
                </a:lnTo>
                <a:lnTo>
                  <a:pt x="50755" y="4797"/>
                </a:lnTo>
                <a:lnTo>
                  <a:pt x="46326" y="1581"/>
                </a:lnTo>
                <a:lnTo>
                  <a:pt x="39636" y="0"/>
                </a:lnTo>
                <a:close/>
              </a:path>
              <a:path w="57785" h="72389">
                <a:moveTo>
                  <a:pt x="37497" y="42028"/>
                </a:moveTo>
                <a:lnTo>
                  <a:pt x="22049" y="42028"/>
                </a:lnTo>
                <a:lnTo>
                  <a:pt x="24240" y="42159"/>
                </a:lnTo>
                <a:lnTo>
                  <a:pt x="27050" y="42230"/>
                </a:lnTo>
                <a:lnTo>
                  <a:pt x="36371" y="42230"/>
                </a:lnTo>
                <a:lnTo>
                  <a:pt x="37497" y="42028"/>
                </a:lnTo>
                <a:close/>
              </a:path>
              <a:path w="57785" h="72389">
                <a:moveTo>
                  <a:pt x="52684" y="6178"/>
                </a:moveTo>
                <a:lnTo>
                  <a:pt x="30787" y="6178"/>
                </a:lnTo>
                <a:lnTo>
                  <a:pt x="33278" y="6641"/>
                </a:lnTo>
                <a:lnTo>
                  <a:pt x="37158" y="8476"/>
                </a:lnTo>
                <a:lnTo>
                  <a:pt x="38633" y="10024"/>
                </a:lnTo>
                <a:lnTo>
                  <a:pt x="39611" y="12191"/>
                </a:lnTo>
                <a:lnTo>
                  <a:pt x="40623" y="14346"/>
                </a:lnTo>
                <a:lnTo>
                  <a:pt x="41147" y="17263"/>
                </a:lnTo>
                <a:lnTo>
                  <a:pt x="41147" y="24633"/>
                </a:lnTo>
                <a:lnTo>
                  <a:pt x="40623" y="27584"/>
                </a:lnTo>
                <a:lnTo>
                  <a:pt x="39611" y="29751"/>
                </a:lnTo>
                <a:lnTo>
                  <a:pt x="38633" y="31943"/>
                </a:lnTo>
                <a:lnTo>
                  <a:pt x="37088" y="33540"/>
                </a:lnTo>
                <a:lnTo>
                  <a:pt x="32930" y="35539"/>
                </a:lnTo>
                <a:lnTo>
                  <a:pt x="30132" y="36051"/>
                </a:lnTo>
                <a:lnTo>
                  <a:pt x="51207" y="36051"/>
                </a:lnTo>
                <a:lnTo>
                  <a:pt x="52221" y="35170"/>
                </a:lnTo>
                <a:lnTo>
                  <a:pt x="56375" y="28264"/>
                </a:lnTo>
                <a:lnTo>
                  <a:pt x="57424" y="24191"/>
                </a:lnTo>
                <a:lnTo>
                  <a:pt x="57424" y="12880"/>
                </a:lnTo>
                <a:lnTo>
                  <a:pt x="55196" y="7976"/>
                </a:lnTo>
                <a:lnTo>
                  <a:pt x="52684" y="617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748582" y="3572600"/>
            <a:ext cx="64135" cy="74295"/>
          </a:xfrm>
          <a:custGeom>
            <a:avLst/>
            <a:gdLst/>
            <a:ahLst/>
            <a:cxnLst/>
            <a:rect l="l" t="t" r="r" b="b"/>
            <a:pathLst>
              <a:path w="64135" h="74295">
                <a:moveTo>
                  <a:pt x="32384" y="0"/>
                </a:moveTo>
                <a:lnTo>
                  <a:pt x="25633" y="0"/>
                </a:lnTo>
                <a:lnTo>
                  <a:pt x="19824" y="1466"/>
                </a:lnTo>
                <a:lnTo>
                  <a:pt x="0" y="29586"/>
                </a:lnTo>
                <a:lnTo>
                  <a:pt x="83" y="41162"/>
                </a:lnTo>
                <a:lnTo>
                  <a:pt x="2372" y="54779"/>
                </a:lnTo>
                <a:lnTo>
                  <a:pt x="7784" y="64745"/>
                </a:lnTo>
                <a:lnTo>
                  <a:pt x="12975" y="70820"/>
                </a:lnTo>
                <a:lnTo>
                  <a:pt x="20775" y="73831"/>
                </a:lnTo>
                <a:lnTo>
                  <a:pt x="36109" y="73831"/>
                </a:lnTo>
                <a:lnTo>
                  <a:pt x="40611" y="73118"/>
                </a:lnTo>
                <a:lnTo>
                  <a:pt x="48670" y="70222"/>
                </a:lnTo>
                <a:lnTo>
                  <a:pt x="52136" y="67973"/>
                </a:lnTo>
                <a:lnTo>
                  <a:pt x="52417" y="67674"/>
                </a:lnTo>
                <a:lnTo>
                  <a:pt x="27096" y="67674"/>
                </a:lnTo>
                <a:lnTo>
                  <a:pt x="23192" y="65068"/>
                </a:lnTo>
                <a:lnTo>
                  <a:pt x="18083" y="54675"/>
                </a:lnTo>
                <a:lnTo>
                  <a:pt x="16797" y="46756"/>
                </a:lnTo>
                <a:lnTo>
                  <a:pt x="16797" y="25920"/>
                </a:lnTo>
                <a:lnTo>
                  <a:pt x="18050" y="18394"/>
                </a:lnTo>
                <a:lnTo>
                  <a:pt x="20525" y="13514"/>
                </a:lnTo>
                <a:lnTo>
                  <a:pt x="23012" y="8644"/>
                </a:lnTo>
                <a:lnTo>
                  <a:pt x="26822" y="6181"/>
                </a:lnTo>
                <a:lnTo>
                  <a:pt x="51936" y="6181"/>
                </a:lnTo>
                <a:lnTo>
                  <a:pt x="46225" y="2259"/>
                </a:lnTo>
                <a:lnTo>
                  <a:pt x="32384" y="0"/>
                </a:lnTo>
                <a:close/>
              </a:path>
              <a:path w="64135" h="74295">
                <a:moveTo>
                  <a:pt x="51936" y="6181"/>
                </a:moveTo>
                <a:lnTo>
                  <a:pt x="35420" y="6181"/>
                </a:lnTo>
                <a:lnTo>
                  <a:pt x="38276" y="7382"/>
                </a:lnTo>
                <a:lnTo>
                  <a:pt x="40517" y="9799"/>
                </a:lnTo>
                <a:lnTo>
                  <a:pt x="47195" y="31147"/>
                </a:lnTo>
                <a:lnTo>
                  <a:pt x="47183" y="42647"/>
                </a:lnTo>
                <a:lnTo>
                  <a:pt x="46957" y="46411"/>
                </a:lnTo>
                <a:lnTo>
                  <a:pt x="46433" y="50008"/>
                </a:lnTo>
                <a:lnTo>
                  <a:pt x="45921" y="53602"/>
                </a:lnTo>
                <a:lnTo>
                  <a:pt x="35064" y="67674"/>
                </a:lnTo>
                <a:lnTo>
                  <a:pt x="52417" y="67674"/>
                </a:lnTo>
                <a:lnTo>
                  <a:pt x="57911" y="61840"/>
                </a:lnTo>
                <a:lnTo>
                  <a:pt x="60137" y="57936"/>
                </a:lnTo>
                <a:lnTo>
                  <a:pt x="63279" y="48374"/>
                </a:lnTo>
                <a:lnTo>
                  <a:pt x="64065" y="42647"/>
                </a:lnTo>
                <a:lnTo>
                  <a:pt x="63992" y="32654"/>
                </a:lnTo>
                <a:lnTo>
                  <a:pt x="61677" y="19062"/>
                </a:lnTo>
                <a:lnTo>
                  <a:pt x="56121" y="9054"/>
                </a:lnTo>
                <a:lnTo>
                  <a:pt x="51936" y="618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44975" y="3573447"/>
            <a:ext cx="52069" cy="72390"/>
          </a:xfrm>
          <a:custGeom>
            <a:avLst/>
            <a:gdLst/>
            <a:ahLst/>
            <a:cxnLst/>
            <a:rect l="l" t="t" r="r" b="b"/>
            <a:pathLst>
              <a:path w="52069" h="72389">
                <a:moveTo>
                  <a:pt x="27739" y="0"/>
                </a:moveTo>
                <a:lnTo>
                  <a:pt x="0" y="0"/>
                </a:lnTo>
                <a:lnTo>
                  <a:pt x="0" y="3486"/>
                </a:lnTo>
                <a:lnTo>
                  <a:pt x="3142" y="4690"/>
                </a:lnTo>
                <a:lnTo>
                  <a:pt x="4834" y="6391"/>
                </a:lnTo>
                <a:lnTo>
                  <a:pt x="5510" y="9143"/>
                </a:lnTo>
                <a:lnTo>
                  <a:pt x="5638" y="13203"/>
                </a:lnTo>
                <a:lnTo>
                  <a:pt x="5638" y="58923"/>
                </a:lnTo>
                <a:lnTo>
                  <a:pt x="5510" y="63017"/>
                </a:lnTo>
                <a:lnTo>
                  <a:pt x="4773" y="65781"/>
                </a:lnTo>
                <a:lnTo>
                  <a:pt x="3081" y="67507"/>
                </a:lnTo>
                <a:lnTo>
                  <a:pt x="0" y="68662"/>
                </a:lnTo>
                <a:lnTo>
                  <a:pt x="0" y="72149"/>
                </a:lnTo>
                <a:lnTo>
                  <a:pt x="50362" y="72149"/>
                </a:lnTo>
                <a:lnTo>
                  <a:pt x="50710" y="65852"/>
                </a:lnTo>
                <a:lnTo>
                  <a:pt x="22024" y="65852"/>
                </a:lnTo>
                <a:lnTo>
                  <a:pt x="22024" y="13203"/>
                </a:lnTo>
                <a:lnTo>
                  <a:pt x="22216" y="9012"/>
                </a:lnTo>
                <a:lnTo>
                  <a:pt x="23012" y="6297"/>
                </a:lnTo>
                <a:lnTo>
                  <a:pt x="24740" y="4629"/>
                </a:lnTo>
                <a:lnTo>
                  <a:pt x="27739" y="3486"/>
                </a:lnTo>
                <a:lnTo>
                  <a:pt x="27739" y="0"/>
                </a:lnTo>
                <a:close/>
              </a:path>
              <a:path w="52069" h="72389">
                <a:moveTo>
                  <a:pt x="51541" y="50804"/>
                </a:moveTo>
                <a:lnTo>
                  <a:pt x="44290" y="50804"/>
                </a:lnTo>
                <a:lnTo>
                  <a:pt x="43897" y="52672"/>
                </a:lnTo>
                <a:lnTo>
                  <a:pt x="43373" y="54659"/>
                </a:lnTo>
                <a:lnTo>
                  <a:pt x="34347" y="65852"/>
                </a:lnTo>
                <a:lnTo>
                  <a:pt x="50710" y="65852"/>
                </a:lnTo>
                <a:lnTo>
                  <a:pt x="51541" y="5080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24875" y="3572612"/>
            <a:ext cx="47625" cy="74295"/>
          </a:xfrm>
          <a:custGeom>
            <a:avLst/>
            <a:gdLst/>
            <a:ahLst/>
            <a:cxnLst/>
            <a:rect l="l" t="t" r="r" b="b"/>
            <a:pathLst>
              <a:path w="47625" h="74295">
                <a:moveTo>
                  <a:pt x="7229" y="55174"/>
                </a:moveTo>
                <a:lnTo>
                  <a:pt x="0" y="55174"/>
                </a:lnTo>
                <a:lnTo>
                  <a:pt x="0" y="71451"/>
                </a:lnTo>
                <a:lnTo>
                  <a:pt x="3407" y="72234"/>
                </a:lnTo>
                <a:lnTo>
                  <a:pt x="7062" y="72807"/>
                </a:lnTo>
                <a:lnTo>
                  <a:pt x="14849" y="73618"/>
                </a:lnTo>
                <a:lnTo>
                  <a:pt x="18598" y="73831"/>
                </a:lnTo>
                <a:lnTo>
                  <a:pt x="27218" y="73831"/>
                </a:lnTo>
                <a:lnTo>
                  <a:pt x="31659" y="72963"/>
                </a:lnTo>
                <a:lnTo>
                  <a:pt x="39364" y="69555"/>
                </a:lnTo>
                <a:lnTo>
                  <a:pt x="41655" y="67650"/>
                </a:lnTo>
                <a:lnTo>
                  <a:pt x="16718" y="67650"/>
                </a:lnTo>
                <a:lnTo>
                  <a:pt x="13706" y="66617"/>
                </a:lnTo>
                <a:lnTo>
                  <a:pt x="9585" y="62496"/>
                </a:lnTo>
                <a:lnTo>
                  <a:pt x="8122" y="59365"/>
                </a:lnTo>
                <a:lnTo>
                  <a:pt x="7229" y="55174"/>
                </a:lnTo>
                <a:close/>
              </a:path>
              <a:path w="47625" h="74295">
                <a:moveTo>
                  <a:pt x="30934" y="0"/>
                </a:moveTo>
                <a:lnTo>
                  <a:pt x="22433" y="0"/>
                </a:lnTo>
                <a:lnTo>
                  <a:pt x="17730" y="786"/>
                </a:lnTo>
                <a:lnTo>
                  <a:pt x="9585" y="3904"/>
                </a:lnTo>
                <a:lnTo>
                  <a:pt x="6476" y="6214"/>
                </a:lnTo>
                <a:lnTo>
                  <a:pt x="2167" y="12265"/>
                </a:lnTo>
                <a:lnTo>
                  <a:pt x="1097" y="15956"/>
                </a:lnTo>
                <a:lnTo>
                  <a:pt x="1097" y="22945"/>
                </a:lnTo>
                <a:lnTo>
                  <a:pt x="19193" y="42434"/>
                </a:lnTo>
                <a:lnTo>
                  <a:pt x="22396" y="44052"/>
                </a:lnTo>
                <a:lnTo>
                  <a:pt x="31790" y="55101"/>
                </a:lnTo>
                <a:lnTo>
                  <a:pt x="31790" y="59640"/>
                </a:lnTo>
                <a:lnTo>
                  <a:pt x="22789" y="67650"/>
                </a:lnTo>
                <a:lnTo>
                  <a:pt x="41655" y="67650"/>
                </a:lnTo>
                <a:lnTo>
                  <a:pt x="42281" y="67129"/>
                </a:lnTo>
                <a:lnTo>
                  <a:pt x="44293" y="63937"/>
                </a:lnTo>
                <a:lnTo>
                  <a:pt x="46293" y="60734"/>
                </a:lnTo>
                <a:lnTo>
                  <a:pt x="47304" y="56973"/>
                </a:lnTo>
                <a:lnTo>
                  <a:pt x="47304" y="49255"/>
                </a:lnTo>
                <a:lnTo>
                  <a:pt x="40017" y="36649"/>
                </a:lnTo>
                <a:lnTo>
                  <a:pt x="37542" y="34482"/>
                </a:lnTo>
                <a:lnTo>
                  <a:pt x="34137" y="32266"/>
                </a:lnTo>
                <a:lnTo>
                  <a:pt x="26255" y="28181"/>
                </a:lnTo>
                <a:lnTo>
                  <a:pt x="23539" y="26551"/>
                </a:lnTo>
                <a:lnTo>
                  <a:pt x="19790" y="23707"/>
                </a:lnTo>
                <a:lnTo>
                  <a:pt x="18455" y="22229"/>
                </a:lnTo>
                <a:lnTo>
                  <a:pt x="17669" y="20729"/>
                </a:lnTo>
                <a:lnTo>
                  <a:pt x="16885" y="19254"/>
                </a:lnTo>
                <a:lnTo>
                  <a:pt x="16510" y="17599"/>
                </a:lnTo>
                <a:lnTo>
                  <a:pt x="16480" y="13441"/>
                </a:lnTo>
                <a:lnTo>
                  <a:pt x="16943" y="11765"/>
                </a:lnTo>
                <a:lnTo>
                  <a:pt x="17849" y="10372"/>
                </a:lnTo>
                <a:lnTo>
                  <a:pt x="21610" y="7238"/>
                </a:lnTo>
                <a:lnTo>
                  <a:pt x="23195" y="6525"/>
                </a:lnTo>
                <a:lnTo>
                  <a:pt x="24993" y="6169"/>
                </a:lnTo>
                <a:lnTo>
                  <a:pt x="46555" y="6169"/>
                </a:lnTo>
                <a:lnTo>
                  <a:pt x="46555" y="2261"/>
                </a:lnTo>
                <a:lnTo>
                  <a:pt x="42876" y="1417"/>
                </a:lnTo>
                <a:lnTo>
                  <a:pt x="39623" y="835"/>
                </a:lnTo>
                <a:lnTo>
                  <a:pt x="33933" y="167"/>
                </a:lnTo>
                <a:lnTo>
                  <a:pt x="30934" y="0"/>
                </a:lnTo>
                <a:close/>
              </a:path>
              <a:path w="47625" h="74295">
                <a:moveTo>
                  <a:pt x="46555" y="6169"/>
                </a:moveTo>
                <a:lnTo>
                  <a:pt x="29361" y="6169"/>
                </a:lnTo>
                <a:lnTo>
                  <a:pt x="31302" y="6562"/>
                </a:lnTo>
                <a:lnTo>
                  <a:pt x="32863" y="7333"/>
                </a:lnTo>
                <a:lnTo>
                  <a:pt x="36743" y="10954"/>
                </a:lnTo>
                <a:lnTo>
                  <a:pt x="37792" y="12597"/>
                </a:lnTo>
                <a:lnTo>
                  <a:pt x="38648" y="14813"/>
                </a:lnTo>
                <a:lnTo>
                  <a:pt x="39303" y="17599"/>
                </a:lnTo>
                <a:lnTo>
                  <a:pt x="46555" y="17599"/>
                </a:lnTo>
                <a:lnTo>
                  <a:pt x="46555" y="616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002697" y="3573459"/>
            <a:ext cx="69850" cy="72390"/>
          </a:xfrm>
          <a:custGeom>
            <a:avLst/>
            <a:gdLst/>
            <a:ahLst/>
            <a:cxnLst/>
            <a:rect l="l" t="t" r="r" b="b"/>
            <a:pathLst>
              <a:path w="69850" h="72389">
                <a:moveTo>
                  <a:pt x="27739" y="0"/>
                </a:moveTo>
                <a:lnTo>
                  <a:pt x="0" y="0"/>
                </a:lnTo>
                <a:lnTo>
                  <a:pt x="0" y="3474"/>
                </a:lnTo>
                <a:lnTo>
                  <a:pt x="3142" y="4666"/>
                </a:lnTo>
                <a:lnTo>
                  <a:pt x="4846" y="6379"/>
                </a:lnTo>
                <a:lnTo>
                  <a:pt x="5522" y="9143"/>
                </a:lnTo>
                <a:lnTo>
                  <a:pt x="5619" y="12191"/>
                </a:lnTo>
                <a:lnTo>
                  <a:pt x="5634" y="61030"/>
                </a:lnTo>
                <a:lnTo>
                  <a:pt x="5596" y="61971"/>
                </a:lnTo>
                <a:lnTo>
                  <a:pt x="5498" y="63078"/>
                </a:lnTo>
                <a:lnTo>
                  <a:pt x="4773" y="65827"/>
                </a:lnTo>
                <a:lnTo>
                  <a:pt x="3081" y="67494"/>
                </a:lnTo>
                <a:lnTo>
                  <a:pt x="0" y="68662"/>
                </a:lnTo>
                <a:lnTo>
                  <a:pt x="0" y="72137"/>
                </a:lnTo>
                <a:lnTo>
                  <a:pt x="27739" y="72137"/>
                </a:lnTo>
                <a:lnTo>
                  <a:pt x="27739" y="68662"/>
                </a:lnTo>
                <a:lnTo>
                  <a:pt x="25170" y="67781"/>
                </a:lnTo>
                <a:lnTo>
                  <a:pt x="23503" y="66577"/>
                </a:lnTo>
                <a:lnTo>
                  <a:pt x="22561" y="64888"/>
                </a:lnTo>
                <a:lnTo>
                  <a:pt x="22155" y="62304"/>
                </a:lnTo>
                <a:lnTo>
                  <a:pt x="22045" y="59100"/>
                </a:lnTo>
                <a:lnTo>
                  <a:pt x="22037" y="37883"/>
                </a:lnTo>
                <a:lnTo>
                  <a:pt x="45636" y="37883"/>
                </a:lnTo>
                <a:lnTo>
                  <a:pt x="41888" y="32122"/>
                </a:lnTo>
                <a:lnTo>
                  <a:pt x="22037" y="32122"/>
                </a:lnTo>
                <a:lnTo>
                  <a:pt x="22051" y="11012"/>
                </a:lnTo>
                <a:lnTo>
                  <a:pt x="27739" y="3474"/>
                </a:lnTo>
                <a:lnTo>
                  <a:pt x="27739" y="0"/>
                </a:lnTo>
                <a:close/>
              </a:path>
              <a:path w="69850" h="72389">
                <a:moveTo>
                  <a:pt x="45636" y="37883"/>
                </a:moveTo>
                <a:lnTo>
                  <a:pt x="23097" y="37883"/>
                </a:lnTo>
                <a:lnTo>
                  <a:pt x="26072" y="38456"/>
                </a:lnTo>
                <a:lnTo>
                  <a:pt x="28239" y="40264"/>
                </a:lnTo>
                <a:lnTo>
                  <a:pt x="43909" y="66162"/>
                </a:lnTo>
                <a:lnTo>
                  <a:pt x="43290" y="67781"/>
                </a:lnTo>
                <a:lnTo>
                  <a:pt x="40861" y="68662"/>
                </a:lnTo>
                <a:lnTo>
                  <a:pt x="40861" y="72137"/>
                </a:lnTo>
                <a:lnTo>
                  <a:pt x="69503" y="72137"/>
                </a:lnTo>
                <a:lnTo>
                  <a:pt x="69503" y="68698"/>
                </a:lnTo>
                <a:lnTo>
                  <a:pt x="66790" y="67662"/>
                </a:lnTo>
                <a:lnTo>
                  <a:pt x="64687" y="66053"/>
                </a:lnTo>
                <a:lnTo>
                  <a:pt x="62221" y="63078"/>
                </a:lnTo>
                <a:lnTo>
                  <a:pt x="61304" y="61874"/>
                </a:lnTo>
                <a:lnTo>
                  <a:pt x="60146" y="60185"/>
                </a:lnTo>
                <a:lnTo>
                  <a:pt x="45636" y="37883"/>
                </a:lnTo>
                <a:close/>
              </a:path>
              <a:path w="69850" h="72389">
                <a:moveTo>
                  <a:pt x="67613" y="0"/>
                </a:moveTo>
                <a:lnTo>
                  <a:pt x="40599" y="0"/>
                </a:lnTo>
                <a:lnTo>
                  <a:pt x="40599" y="3474"/>
                </a:lnTo>
                <a:lnTo>
                  <a:pt x="44098" y="4581"/>
                </a:lnTo>
                <a:lnTo>
                  <a:pt x="45332" y="7488"/>
                </a:lnTo>
                <a:lnTo>
                  <a:pt x="23155" y="32122"/>
                </a:lnTo>
                <a:lnTo>
                  <a:pt x="41888" y="32122"/>
                </a:lnTo>
                <a:lnTo>
                  <a:pt x="67613" y="3593"/>
                </a:lnTo>
                <a:lnTo>
                  <a:pt x="6761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095487" y="3572600"/>
            <a:ext cx="64135" cy="74295"/>
          </a:xfrm>
          <a:custGeom>
            <a:avLst/>
            <a:gdLst/>
            <a:ahLst/>
            <a:cxnLst/>
            <a:rect l="l" t="t" r="r" b="b"/>
            <a:pathLst>
              <a:path w="64135" h="74295">
                <a:moveTo>
                  <a:pt x="32400" y="0"/>
                </a:moveTo>
                <a:lnTo>
                  <a:pt x="25633" y="0"/>
                </a:lnTo>
                <a:lnTo>
                  <a:pt x="19811" y="1466"/>
                </a:lnTo>
                <a:lnTo>
                  <a:pt x="0" y="29586"/>
                </a:lnTo>
                <a:lnTo>
                  <a:pt x="82" y="41167"/>
                </a:lnTo>
                <a:lnTo>
                  <a:pt x="2370" y="54781"/>
                </a:lnTo>
                <a:lnTo>
                  <a:pt x="7802" y="64745"/>
                </a:lnTo>
                <a:lnTo>
                  <a:pt x="12984" y="70820"/>
                </a:lnTo>
                <a:lnTo>
                  <a:pt x="20756" y="73831"/>
                </a:lnTo>
                <a:lnTo>
                  <a:pt x="36118" y="73831"/>
                </a:lnTo>
                <a:lnTo>
                  <a:pt x="40629" y="73118"/>
                </a:lnTo>
                <a:lnTo>
                  <a:pt x="48676" y="70222"/>
                </a:lnTo>
                <a:lnTo>
                  <a:pt x="52120" y="67973"/>
                </a:lnTo>
                <a:lnTo>
                  <a:pt x="52402" y="67674"/>
                </a:lnTo>
                <a:lnTo>
                  <a:pt x="27096" y="67674"/>
                </a:lnTo>
                <a:lnTo>
                  <a:pt x="23195" y="65068"/>
                </a:lnTo>
                <a:lnTo>
                  <a:pt x="20634" y="59853"/>
                </a:lnTo>
                <a:lnTo>
                  <a:pt x="18074" y="54675"/>
                </a:lnTo>
                <a:lnTo>
                  <a:pt x="16794" y="46756"/>
                </a:lnTo>
                <a:lnTo>
                  <a:pt x="16794" y="25920"/>
                </a:lnTo>
                <a:lnTo>
                  <a:pt x="18044" y="18394"/>
                </a:lnTo>
                <a:lnTo>
                  <a:pt x="20543" y="13514"/>
                </a:lnTo>
                <a:lnTo>
                  <a:pt x="23012" y="8644"/>
                </a:lnTo>
                <a:lnTo>
                  <a:pt x="26822" y="6181"/>
                </a:lnTo>
                <a:lnTo>
                  <a:pt x="51938" y="6181"/>
                </a:lnTo>
                <a:lnTo>
                  <a:pt x="46229" y="2261"/>
                </a:lnTo>
                <a:lnTo>
                  <a:pt x="32400" y="0"/>
                </a:lnTo>
                <a:close/>
              </a:path>
              <a:path w="64135" h="74295">
                <a:moveTo>
                  <a:pt x="51938" y="6181"/>
                </a:moveTo>
                <a:lnTo>
                  <a:pt x="35417" y="6181"/>
                </a:lnTo>
                <a:lnTo>
                  <a:pt x="38282" y="7382"/>
                </a:lnTo>
                <a:lnTo>
                  <a:pt x="40538" y="9799"/>
                </a:lnTo>
                <a:lnTo>
                  <a:pt x="42763" y="12228"/>
                </a:lnTo>
                <a:lnTo>
                  <a:pt x="44439" y="15788"/>
                </a:lnTo>
                <a:lnTo>
                  <a:pt x="45537" y="20549"/>
                </a:lnTo>
                <a:lnTo>
                  <a:pt x="46634" y="25264"/>
                </a:lnTo>
                <a:lnTo>
                  <a:pt x="47183" y="31147"/>
                </a:lnTo>
                <a:lnTo>
                  <a:pt x="47171" y="42647"/>
                </a:lnTo>
                <a:lnTo>
                  <a:pt x="46939" y="46411"/>
                </a:lnTo>
                <a:lnTo>
                  <a:pt x="35082" y="67674"/>
                </a:lnTo>
                <a:lnTo>
                  <a:pt x="52402" y="67674"/>
                </a:lnTo>
                <a:lnTo>
                  <a:pt x="57911" y="61840"/>
                </a:lnTo>
                <a:lnTo>
                  <a:pt x="60167" y="57936"/>
                </a:lnTo>
                <a:lnTo>
                  <a:pt x="61691" y="53151"/>
                </a:lnTo>
                <a:lnTo>
                  <a:pt x="63276" y="48374"/>
                </a:lnTo>
                <a:lnTo>
                  <a:pt x="64068" y="42647"/>
                </a:lnTo>
                <a:lnTo>
                  <a:pt x="63996" y="32663"/>
                </a:lnTo>
                <a:lnTo>
                  <a:pt x="61684" y="19067"/>
                </a:lnTo>
                <a:lnTo>
                  <a:pt x="56132" y="9060"/>
                </a:lnTo>
                <a:lnTo>
                  <a:pt x="51938" y="618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744708" y="3572588"/>
            <a:ext cx="1275908" cy="2007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13679" y="3309146"/>
            <a:ext cx="269240" cy="149225"/>
          </a:xfrm>
          <a:custGeom>
            <a:avLst/>
            <a:gdLst/>
            <a:ahLst/>
            <a:cxnLst/>
            <a:rect l="l" t="t" r="r" b="b"/>
            <a:pathLst>
              <a:path w="269239" h="149225">
                <a:moveTo>
                  <a:pt x="29093" y="0"/>
                </a:moveTo>
                <a:lnTo>
                  <a:pt x="18653" y="6925"/>
                </a:lnTo>
                <a:lnTo>
                  <a:pt x="9086" y="15146"/>
                </a:lnTo>
                <a:lnTo>
                  <a:pt x="0" y="24262"/>
                </a:lnTo>
                <a:lnTo>
                  <a:pt x="6531" y="34803"/>
                </a:lnTo>
                <a:lnTo>
                  <a:pt x="38586" y="73160"/>
                </a:lnTo>
                <a:lnTo>
                  <a:pt x="68268" y="98609"/>
                </a:lnTo>
                <a:lnTo>
                  <a:pt x="106463" y="123507"/>
                </a:lnTo>
                <a:lnTo>
                  <a:pt x="145902" y="140182"/>
                </a:lnTo>
                <a:lnTo>
                  <a:pt x="195005" y="148716"/>
                </a:lnTo>
                <a:lnTo>
                  <a:pt x="206570" y="148807"/>
                </a:lnTo>
                <a:lnTo>
                  <a:pt x="217826" y="148203"/>
                </a:lnTo>
                <a:lnTo>
                  <a:pt x="228757" y="146964"/>
                </a:lnTo>
                <a:lnTo>
                  <a:pt x="239351" y="145151"/>
                </a:lnTo>
                <a:lnTo>
                  <a:pt x="249595" y="142824"/>
                </a:lnTo>
                <a:lnTo>
                  <a:pt x="258501" y="140318"/>
                </a:lnTo>
                <a:lnTo>
                  <a:pt x="242412" y="140318"/>
                </a:lnTo>
                <a:lnTo>
                  <a:pt x="232416" y="140078"/>
                </a:lnTo>
                <a:lnTo>
                  <a:pt x="187433" y="129855"/>
                </a:lnTo>
                <a:lnTo>
                  <a:pt x="149188" y="110021"/>
                </a:lnTo>
                <a:lnTo>
                  <a:pt x="111053" y="80110"/>
                </a:lnTo>
                <a:lnTo>
                  <a:pt x="82072" y="52692"/>
                </a:lnTo>
                <a:lnTo>
                  <a:pt x="72833" y="43667"/>
                </a:lnTo>
                <a:lnTo>
                  <a:pt x="29093" y="0"/>
                </a:lnTo>
                <a:close/>
              </a:path>
              <a:path w="269239" h="149225">
                <a:moveTo>
                  <a:pt x="268979" y="136872"/>
                </a:moveTo>
                <a:lnTo>
                  <a:pt x="260720" y="138628"/>
                </a:lnTo>
                <a:lnTo>
                  <a:pt x="251856" y="139806"/>
                </a:lnTo>
                <a:lnTo>
                  <a:pt x="242412" y="140318"/>
                </a:lnTo>
                <a:lnTo>
                  <a:pt x="258501" y="140318"/>
                </a:lnTo>
                <a:lnTo>
                  <a:pt x="259475" y="140044"/>
                </a:lnTo>
                <a:lnTo>
                  <a:pt x="268979" y="13687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74146" y="3178187"/>
            <a:ext cx="307340" cy="145415"/>
          </a:xfrm>
          <a:custGeom>
            <a:avLst/>
            <a:gdLst/>
            <a:ahLst/>
            <a:cxnLst/>
            <a:rect l="l" t="t" r="r" b="b"/>
            <a:pathLst>
              <a:path w="307339" h="145414">
                <a:moveTo>
                  <a:pt x="140718" y="0"/>
                </a:moveTo>
                <a:lnTo>
                  <a:pt x="102711" y="3100"/>
                </a:lnTo>
                <a:lnTo>
                  <a:pt x="53004" y="22949"/>
                </a:lnTo>
                <a:lnTo>
                  <a:pt x="21225" y="53979"/>
                </a:lnTo>
                <a:lnTo>
                  <a:pt x="5084" y="89464"/>
                </a:lnTo>
                <a:lnTo>
                  <a:pt x="0" y="135088"/>
                </a:lnTo>
                <a:lnTo>
                  <a:pt x="536" y="144961"/>
                </a:lnTo>
                <a:lnTo>
                  <a:pt x="280" y="131890"/>
                </a:lnTo>
                <a:lnTo>
                  <a:pt x="1221" y="119245"/>
                </a:lnTo>
                <a:lnTo>
                  <a:pt x="16080" y="73877"/>
                </a:lnTo>
                <a:lnTo>
                  <a:pt x="46565" y="39161"/>
                </a:lnTo>
                <a:lnTo>
                  <a:pt x="89848" y="18172"/>
                </a:lnTo>
                <a:lnTo>
                  <a:pt x="129006" y="13292"/>
                </a:lnTo>
                <a:lnTo>
                  <a:pt x="209134" y="13292"/>
                </a:lnTo>
                <a:lnTo>
                  <a:pt x="191378" y="7200"/>
                </a:lnTo>
                <a:lnTo>
                  <a:pt x="173565" y="3081"/>
                </a:lnTo>
                <a:lnTo>
                  <a:pt x="156583" y="796"/>
                </a:lnTo>
                <a:lnTo>
                  <a:pt x="140718" y="0"/>
                </a:lnTo>
                <a:close/>
              </a:path>
              <a:path w="307339" h="145414">
                <a:moveTo>
                  <a:pt x="209134" y="13292"/>
                </a:moveTo>
                <a:lnTo>
                  <a:pt x="129006" y="13292"/>
                </a:lnTo>
                <a:lnTo>
                  <a:pt x="143099" y="13990"/>
                </a:lnTo>
                <a:lnTo>
                  <a:pt x="157637" y="15931"/>
                </a:lnTo>
                <a:lnTo>
                  <a:pt x="195173" y="28632"/>
                </a:lnTo>
                <a:lnTo>
                  <a:pt x="235980" y="56858"/>
                </a:lnTo>
                <a:lnTo>
                  <a:pt x="264489" y="84386"/>
                </a:lnTo>
                <a:lnTo>
                  <a:pt x="273886" y="94474"/>
                </a:lnTo>
                <a:lnTo>
                  <a:pt x="287509" y="90160"/>
                </a:lnTo>
                <a:lnTo>
                  <a:pt x="298152" y="83324"/>
                </a:lnTo>
                <a:lnTo>
                  <a:pt x="307084" y="75346"/>
                </a:lnTo>
                <a:lnTo>
                  <a:pt x="297191" y="66262"/>
                </a:lnTo>
                <a:lnTo>
                  <a:pt x="266488" y="42352"/>
                </a:lnTo>
                <a:lnTo>
                  <a:pt x="214213" y="15305"/>
                </a:lnTo>
                <a:lnTo>
                  <a:pt x="209733" y="13497"/>
                </a:lnTo>
                <a:lnTo>
                  <a:pt x="209134" y="1329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094852" y="3149509"/>
            <a:ext cx="234950" cy="76835"/>
          </a:xfrm>
          <a:custGeom>
            <a:avLst/>
            <a:gdLst/>
            <a:ahLst/>
            <a:cxnLst/>
            <a:rect l="l" t="t" r="r" b="b"/>
            <a:pathLst>
              <a:path w="234950" h="76835">
                <a:moveTo>
                  <a:pt x="152223" y="11308"/>
                </a:moveTo>
                <a:lnTo>
                  <a:pt x="39880" y="11308"/>
                </a:lnTo>
                <a:lnTo>
                  <a:pt x="51317" y="11333"/>
                </a:lnTo>
                <a:lnTo>
                  <a:pt x="63317" y="12097"/>
                </a:lnTo>
                <a:lnTo>
                  <a:pt x="102567" y="19641"/>
                </a:lnTo>
                <a:lnTo>
                  <a:pt x="146439" y="36767"/>
                </a:lnTo>
                <a:lnTo>
                  <a:pt x="182950" y="56619"/>
                </a:lnTo>
                <a:lnTo>
                  <a:pt x="213466" y="76810"/>
                </a:lnTo>
                <a:lnTo>
                  <a:pt x="224607" y="69451"/>
                </a:lnTo>
                <a:lnTo>
                  <a:pt x="202320" y="35672"/>
                </a:lnTo>
                <a:lnTo>
                  <a:pt x="157654" y="13153"/>
                </a:lnTo>
                <a:lnTo>
                  <a:pt x="152223" y="11308"/>
                </a:lnTo>
                <a:close/>
              </a:path>
              <a:path w="234950" h="76835">
                <a:moveTo>
                  <a:pt x="80769" y="0"/>
                </a:moveTo>
                <a:lnTo>
                  <a:pt x="31948" y="6875"/>
                </a:lnTo>
                <a:lnTo>
                  <a:pt x="0" y="16982"/>
                </a:lnTo>
                <a:lnTo>
                  <a:pt x="9065" y="14860"/>
                </a:lnTo>
                <a:lnTo>
                  <a:pt x="18742" y="13153"/>
                </a:lnTo>
                <a:lnTo>
                  <a:pt x="29018" y="11942"/>
                </a:lnTo>
                <a:lnTo>
                  <a:pt x="39880" y="11308"/>
                </a:lnTo>
                <a:lnTo>
                  <a:pt x="152223" y="11308"/>
                </a:lnTo>
                <a:lnTo>
                  <a:pt x="146238" y="9275"/>
                </a:lnTo>
                <a:lnTo>
                  <a:pt x="134713" y="5940"/>
                </a:lnTo>
                <a:lnTo>
                  <a:pt x="120865" y="2939"/>
                </a:lnTo>
                <a:lnTo>
                  <a:pt x="107236" y="1008"/>
                </a:lnTo>
                <a:lnTo>
                  <a:pt x="93859" y="59"/>
                </a:lnTo>
                <a:lnTo>
                  <a:pt x="8076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97366" y="3171206"/>
            <a:ext cx="702310" cy="334010"/>
          </a:xfrm>
          <a:custGeom>
            <a:avLst/>
            <a:gdLst/>
            <a:ahLst/>
            <a:cxnLst/>
            <a:rect l="l" t="t" r="r" b="b"/>
            <a:pathLst>
              <a:path w="702310" h="334010">
                <a:moveTo>
                  <a:pt x="0" y="217173"/>
                </a:moveTo>
                <a:lnTo>
                  <a:pt x="25576" y="257862"/>
                </a:lnTo>
                <a:lnTo>
                  <a:pt x="47192" y="289677"/>
                </a:lnTo>
                <a:lnTo>
                  <a:pt x="75825" y="321119"/>
                </a:lnTo>
                <a:lnTo>
                  <a:pt x="104894" y="333512"/>
                </a:lnTo>
                <a:lnTo>
                  <a:pt x="115650" y="333504"/>
                </a:lnTo>
                <a:lnTo>
                  <a:pt x="154024" y="321351"/>
                </a:lnTo>
                <a:lnTo>
                  <a:pt x="205920" y="291431"/>
                </a:lnTo>
                <a:lnTo>
                  <a:pt x="243230" y="266924"/>
                </a:lnTo>
                <a:lnTo>
                  <a:pt x="127196" y="266924"/>
                </a:lnTo>
                <a:lnTo>
                  <a:pt x="114643" y="266833"/>
                </a:lnTo>
                <a:lnTo>
                  <a:pt x="69000" y="257911"/>
                </a:lnTo>
                <a:lnTo>
                  <a:pt x="33175" y="241730"/>
                </a:lnTo>
                <a:lnTo>
                  <a:pt x="19985" y="233598"/>
                </a:lnTo>
                <a:lnTo>
                  <a:pt x="9165" y="227362"/>
                </a:lnTo>
                <a:lnTo>
                  <a:pt x="3413" y="221147"/>
                </a:lnTo>
                <a:lnTo>
                  <a:pt x="4502" y="221147"/>
                </a:lnTo>
                <a:lnTo>
                  <a:pt x="0" y="217173"/>
                </a:lnTo>
                <a:close/>
              </a:path>
              <a:path w="702310" h="334010">
                <a:moveTo>
                  <a:pt x="544491" y="0"/>
                </a:moveTo>
                <a:lnTo>
                  <a:pt x="494179" y="6397"/>
                </a:lnTo>
                <a:lnTo>
                  <a:pt x="443287" y="26767"/>
                </a:lnTo>
                <a:lnTo>
                  <a:pt x="408281" y="48321"/>
                </a:lnTo>
                <a:lnTo>
                  <a:pt x="371885" y="76402"/>
                </a:lnTo>
                <a:lnTo>
                  <a:pt x="333645" y="111136"/>
                </a:lnTo>
                <a:lnTo>
                  <a:pt x="293108" y="152651"/>
                </a:lnTo>
                <a:lnTo>
                  <a:pt x="249819" y="201073"/>
                </a:lnTo>
                <a:lnTo>
                  <a:pt x="235963" y="215925"/>
                </a:lnTo>
                <a:lnTo>
                  <a:pt x="194220" y="247837"/>
                </a:lnTo>
                <a:lnTo>
                  <a:pt x="153311" y="263600"/>
                </a:lnTo>
                <a:lnTo>
                  <a:pt x="127196" y="266924"/>
                </a:lnTo>
                <a:lnTo>
                  <a:pt x="243230" y="266924"/>
                </a:lnTo>
                <a:lnTo>
                  <a:pt x="276947" y="244291"/>
                </a:lnTo>
                <a:lnTo>
                  <a:pt x="309109" y="220406"/>
                </a:lnTo>
                <a:lnTo>
                  <a:pt x="338373" y="194798"/>
                </a:lnTo>
                <a:lnTo>
                  <a:pt x="373793" y="159307"/>
                </a:lnTo>
                <a:lnTo>
                  <a:pt x="390313" y="141501"/>
                </a:lnTo>
                <a:lnTo>
                  <a:pt x="447715" y="141501"/>
                </a:lnTo>
                <a:lnTo>
                  <a:pt x="439848" y="132665"/>
                </a:lnTo>
                <a:lnTo>
                  <a:pt x="432048" y="124072"/>
                </a:lnTo>
                <a:lnTo>
                  <a:pt x="424543" y="115971"/>
                </a:lnTo>
                <a:lnTo>
                  <a:pt x="433385" y="104635"/>
                </a:lnTo>
                <a:lnTo>
                  <a:pt x="460038" y="73316"/>
                </a:lnTo>
                <a:lnTo>
                  <a:pt x="497170" y="39816"/>
                </a:lnTo>
                <a:lnTo>
                  <a:pt x="538157" y="18863"/>
                </a:lnTo>
                <a:lnTo>
                  <a:pt x="572762" y="13423"/>
                </a:lnTo>
                <a:lnTo>
                  <a:pt x="615152" y="13423"/>
                </a:lnTo>
                <a:lnTo>
                  <a:pt x="613318" y="12465"/>
                </a:lnTo>
                <a:lnTo>
                  <a:pt x="595754" y="7146"/>
                </a:lnTo>
                <a:lnTo>
                  <a:pt x="578466" y="3286"/>
                </a:lnTo>
                <a:lnTo>
                  <a:pt x="561398" y="898"/>
                </a:lnTo>
                <a:lnTo>
                  <a:pt x="544491" y="0"/>
                </a:lnTo>
                <a:close/>
              </a:path>
              <a:path w="702310" h="334010">
                <a:moveTo>
                  <a:pt x="447715" y="141501"/>
                </a:moveTo>
                <a:lnTo>
                  <a:pt x="390313" y="141501"/>
                </a:lnTo>
                <a:lnTo>
                  <a:pt x="401280" y="146837"/>
                </a:lnTo>
                <a:lnTo>
                  <a:pt x="411322" y="153851"/>
                </a:lnTo>
                <a:lnTo>
                  <a:pt x="420764" y="162244"/>
                </a:lnTo>
                <a:lnTo>
                  <a:pt x="429931" y="171720"/>
                </a:lnTo>
                <a:lnTo>
                  <a:pt x="439150" y="181982"/>
                </a:lnTo>
                <a:lnTo>
                  <a:pt x="453163" y="197070"/>
                </a:lnTo>
                <a:lnTo>
                  <a:pt x="493050" y="232067"/>
                </a:lnTo>
                <a:lnTo>
                  <a:pt x="529575" y="253464"/>
                </a:lnTo>
                <a:lnTo>
                  <a:pt x="572739" y="264854"/>
                </a:lnTo>
                <a:lnTo>
                  <a:pt x="582498" y="265214"/>
                </a:lnTo>
                <a:lnTo>
                  <a:pt x="591830" y="264751"/>
                </a:lnTo>
                <a:lnTo>
                  <a:pt x="636873" y="250414"/>
                </a:lnTo>
                <a:lnTo>
                  <a:pt x="649022" y="242556"/>
                </a:lnTo>
                <a:lnTo>
                  <a:pt x="596085" y="242556"/>
                </a:lnTo>
                <a:lnTo>
                  <a:pt x="582690" y="241275"/>
                </a:lnTo>
                <a:lnTo>
                  <a:pt x="536984" y="225854"/>
                </a:lnTo>
                <a:lnTo>
                  <a:pt x="502087" y="200905"/>
                </a:lnTo>
                <a:lnTo>
                  <a:pt x="466003" y="162565"/>
                </a:lnTo>
                <a:lnTo>
                  <a:pt x="456726" y="151794"/>
                </a:lnTo>
                <a:lnTo>
                  <a:pt x="448041" y="141866"/>
                </a:lnTo>
                <a:lnTo>
                  <a:pt x="447715" y="141501"/>
                </a:lnTo>
                <a:close/>
              </a:path>
              <a:path w="702310" h="334010">
                <a:moveTo>
                  <a:pt x="689707" y="77593"/>
                </a:moveTo>
                <a:lnTo>
                  <a:pt x="694737" y="95481"/>
                </a:lnTo>
                <a:lnTo>
                  <a:pt x="698024" y="112301"/>
                </a:lnTo>
                <a:lnTo>
                  <a:pt x="699695" y="128060"/>
                </a:lnTo>
                <a:lnTo>
                  <a:pt x="699879" y="142764"/>
                </a:lnTo>
                <a:lnTo>
                  <a:pt x="698703" y="156418"/>
                </a:lnTo>
                <a:lnTo>
                  <a:pt x="682949" y="200656"/>
                </a:lnTo>
                <a:lnTo>
                  <a:pt x="655635" y="228580"/>
                </a:lnTo>
                <a:lnTo>
                  <a:pt x="610169" y="242347"/>
                </a:lnTo>
                <a:lnTo>
                  <a:pt x="596085" y="242556"/>
                </a:lnTo>
                <a:lnTo>
                  <a:pt x="649022" y="242556"/>
                </a:lnTo>
                <a:lnTo>
                  <a:pt x="677519" y="214624"/>
                </a:lnTo>
                <a:lnTo>
                  <a:pt x="696159" y="180809"/>
                </a:lnTo>
                <a:lnTo>
                  <a:pt x="701835" y="150432"/>
                </a:lnTo>
                <a:lnTo>
                  <a:pt x="701774" y="132665"/>
                </a:lnTo>
                <a:lnTo>
                  <a:pt x="694373" y="90959"/>
                </a:lnTo>
                <a:lnTo>
                  <a:pt x="689985" y="78258"/>
                </a:lnTo>
                <a:lnTo>
                  <a:pt x="689707" y="77593"/>
                </a:lnTo>
                <a:close/>
              </a:path>
              <a:path w="702310" h="334010">
                <a:moveTo>
                  <a:pt x="4502" y="221147"/>
                </a:moveTo>
                <a:lnTo>
                  <a:pt x="3413" y="221147"/>
                </a:lnTo>
                <a:lnTo>
                  <a:pt x="9415" y="226539"/>
                </a:lnTo>
                <a:lnTo>
                  <a:pt x="19985" y="233598"/>
                </a:lnTo>
                <a:lnTo>
                  <a:pt x="23106" y="235327"/>
                </a:lnTo>
                <a:lnTo>
                  <a:pt x="7695" y="223966"/>
                </a:lnTo>
                <a:lnTo>
                  <a:pt x="4502" y="221147"/>
                </a:lnTo>
                <a:close/>
              </a:path>
              <a:path w="702310" h="334010">
                <a:moveTo>
                  <a:pt x="615152" y="13423"/>
                </a:moveTo>
                <a:lnTo>
                  <a:pt x="572762" y="13423"/>
                </a:lnTo>
                <a:lnTo>
                  <a:pt x="585219" y="13850"/>
                </a:lnTo>
                <a:lnTo>
                  <a:pt x="598193" y="15485"/>
                </a:lnTo>
                <a:lnTo>
                  <a:pt x="611721" y="18381"/>
                </a:lnTo>
                <a:lnTo>
                  <a:pt x="625836" y="22592"/>
                </a:lnTo>
                <a:lnTo>
                  <a:pt x="640573" y="28169"/>
                </a:lnTo>
                <a:lnTo>
                  <a:pt x="636554" y="25447"/>
                </a:lnTo>
                <a:lnTo>
                  <a:pt x="627292" y="19769"/>
                </a:lnTo>
                <a:lnTo>
                  <a:pt x="615152" y="1342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11519" y="3054456"/>
            <a:ext cx="379357" cy="7575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712655" y="3095182"/>
            <a:ext cx="659794" cy="6793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02701" y="1812801"/>
            <a:ext cx="825500" cy="243840"/>
          </a:xfrm>
          <a:custGeom>
            <a:avLst/>
            <a:gdLst/>
            <a:ahLst/>
            <a:cxnLst/>
            <a:rect l="l" t="t" r="r" b="b"/>
            <a:pathLst>
              <a:path w="825500" h="243839">
                <a:moveTo>
                  <a:pt x="821715" y="141884"/>
                </a:moveTo>
                <a:lnTo>
                  <a:pt x="232186" y="141884"/>
                </a:lnTo>
                <a:lnTo>
                  <a:pt x="250131" y="142619"/>
                </a:lnTo>
                <a:lnTo>
                  <a:pt x="268080" y="144723"/>
                </a:lnTo>
                <a:lnTo>
                  <a:pt x="321982" y="157726"/>
                </a:lnTo>
                <a:lnTo>
                  <a:pt x="357997" y="170449"/>
                </a:lnTo>
                <a:lnTo>
                  <a:pt x="448512" y="207578"/>
                </a:lnTo>
                <a:lnTo>
                  <a:pt x="466724" y="214698"/>
                </a:lnTo>
                <a:lnTo>
                  <a:pt x="503286" y="227417"/>
                </a:lnTo>
                <a:lnTo>
                  <a:pt x="558522" y="240409"/>
                </a:lnTo>
                <a:lnTo>
                  <a:pt x="595648" y="243238"/>
                </a:lnTo>
                <a:lnTo>
                  <a:pt x="607818" y="242715"/>
                </a:lnTo>
                <a:lnTo>
                  <a:pt x="656418" y="235114"/>
                </a:lnTo>
                <a:lnTo>
                  <a:pt x="704888" y="220467"/>
                </a:lnTo>
                <a:lnTo>
                  <a:pt x="741152" y="206275"/>
                </a:lnTo>
                <a:lnTo>
                  <a:pt x="777340" y="190438"/>
                </a:lnTo>
                <a:lnTo>
                  <a:pt x="825467" y="168481"/>
                </a:lnTo>
                <a:lnTo>
                  <a:pt x="823886" y="155548"/>
                </a:lnTo>
                <a:lnTo>
                  <a:pt x="821882" y="142746"/>
                </a:lnTo>
                <a:lnTo>
                  <a:pt x="821715" y="141884"/>
                </a:lnTo>
                <a:close/>
              </a:path>
              <a:path w="825500" h="243839">
                <a:moveTo>
                  <a:pt x="222752" y="0"/>
                </a:moveTo>
                <a:lnTo>
                  <a:pt x="173564" y="6454"/>
                </a:lnTo>
                <a:lnTo>
                  <a:pt x="124590" y="19929"/>
                </a:lnTo>
                <a:lnTo>
                  <a:pt x="87961" y="32973"/>
                </a:lnTo>
                <a:lnTo>
                  <a:pt x="27025" y="56835"/>
                </a:lnTo>
                <a:lnTo>
                  <a:pt x="13588" y="95943"/>
                </a:lnTo>
                <a:lnTo>
                  <a:pt x="3047" y="145415"/>
                </a:lnTo>
                <a:lnTo>
                  <a:pt x="0" y="183546"/>
                </a:lnTo>
                <a:lnTo>
                  <a:pt x="9" y="196401"/>
                </a:lnTo>
                <a:lnTo>
                  <a:pt x="563" y="209311"/>
                </a:lnTo>
                <a:lnTo>
                  <a:pt x="12699" y="204684"/>
                </a:lnTo>
                <a:lnTo>
                  <a:pt x="85479" y="175886"/>
                </a:lnTo>
                <a:lnTo>
                  <a:pt x="97621" y="171308"/>
                </a:lnTo>
                <a:lnTo>
                  <a:pt x="134108" y="158801"/>
                </a:lnTo>
                <a:lnTo>
                  <a:pt x="182969" y="146564"/>
                </a:lnTo>
                <a:lnTo>
                  <a:pt x="232186" y="141884"/>
                </a:lnTo>
                <a:lnTo>
                  <a:pt x="821715" y="141884"/>
                </a:lnTo>
                <a:lnTo>
                  <a:pt x="819426" y="130095"/>
                </a:lnTo>
                <a:lnTo>
                  <a:pt x="816489" y="117616"/>
                </a:lnTo>
                <a:lnTo>
                  <a:pt x="813044" y="105328"/>
                </a:lnTo>
                <a:lnTo>
                  <a:pt x="811695" y="101236"/>
                </a:lnTo>
                <a:lnTo>
                  <a:pt x="591453" y="101236"/>
                </a:lnTo>
                <a:lnTo>
                  <a:pt x="573511" y="100500"/>
                </a:lnTo>
                <a:lnTo>
                  <a:pt x="519609" y="90688"/>
                </a:lnTo>
                <a:lnTo>
                  <a:pt x="465438" y="72664"/>
                </a:lnTo>
                <a:lnTo>
                  <a:pt x="374017" y="35546"/>
                </a:lnTo>
                <a:lnTo>
                  <a:pt x="355496" y="28432"/>
                </a:lnTo>
                <a:lnTo>
                  <a:pt x="318160" y="15731"/>
                </a:lnTo>
                <a:lnTo>
                  <a:pt x="280380" y="6083"/>
                </a:lnTo>
                <a:lnTo>
                  <a:pt x="242099" y="706"/>
                </a:lnTo>
                <a:lnTo>
                  <a:pt x="222752" y="0"/>
                </a:lnTo>
                <a:close/>
              </a:path>
              <a:path w="825500" h="243839">
                <a:moveTo>
                  <a:pt x="787196" y="47436"/>
                </a:moveTo>
                <a:lnTo>
                  <a:pt x="738258" y="67005"/>
                </a:lnTo>
                <a:lnTo>
                  <a:pt x="701597" y="80307"/>
                </a:lnTo>
                <a:lnTo>
                  <a:pt x="664933" y="91190"/>
                </a:lnTo>
                <a:lnTo>
                  <a:pt x="615981" y="100009"/>
                </a:lnTo>
                <a:lnTo>
                  <a:pt x="591453" y="101236"/>
                </a:lnTo>
                <a:lnTo>
                  <a:pt x="811695" y="101236"/>
                </a:lnTo>
                <a:lnTo>
                  <a:pt x="809062" y="93250"/>
                </a:lnTo>
                <a:lnTo>
                  <a:pt x="804514" y="81402"/>
                </a:lnTo>
                <a:lnTo>
                  <a:pt x="799373" y="69804"/>
                </a:lnTo>
                <a:lnTo>
                  <a:pt x="793610" y="58476"/>
                </a:lnTo>
                <a:lnTo>
                  <a:pt x="787196" y="47436"/>
                </a:lnTo>
                <a:close/>
              </a:path>
            </a:pathLst>
          </a:custGeom>
          <a:solidFill>
            <a:srgbClr val="29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362905" y="1610154"/>
            <a:ext cx="716915" cy="265430"/>
          </a:xfrm>
          <a:custGeom>
            <a:avLst/>
            <a:gdLst/>
            <a:ahLst/>
            <a:cxnLst/>
            <a:rect l="l" t="t" r="r" b="b"/>
            <a:pathLst>
              <a:path w="716914" h="265430">
                <a:moveTo>
                  <a:pt x="683049" y="163961"/>
                </a:moveTo>
                <a:lnTo>
                  <a:pt x="171981" y="163961"/>
                </a:lnTo>
                <a:lnTo>
                  <a:pt x="189926" y="164696"/>
                </a:lnTo>
                <a:lnTo>
                  <a:pt x="207872" y="166801"/>
                </a:lnTo>
                <a:lnTo>
                  <a:pt x="261732" y="179811"/>
                </a:lnTo>
                <a:lnTo>
                  <a:pt x="297672" y="192541"/>
                </a:lnTo>
                <a:lnTo>
                  <a:pt x="387722" y="229693"/>
                </a:lnTo>
                <a:lnTo>
                  <a:pt x="405779" y="236819"/>
                </a:lnTo>
                <a:lnTo>
                  <a:pt x="441951" y="249549"/>
                </a:lnTo>
                <a:lnTo>
                  <a:pt x="496379" y="262557"/>
                </a:lnTo>
                <a:lnTo>
                  <a:pt x="532795" y="265396"/>
                </a:lnTo>
                <a:lnTo>
                  <a:pt x="545124" y="264999"/>
                </a:lnTo>
                <a:lnTo>
                  <a:pt x="594317" y="257825"/>
                </a:lnTo>
                <a:lnTo>
                  <a:pt x="631113" y="247783"/>
                </a:lnTo>
                <a:lnTo>
                  <a:pt x="667861" y="235040"/>
                </a:lnTo>
                <a:lnTo>
                  <a:pt x="716842" y="215859"/>
                </a:lnTo>
                <a:lnTo>
                  <a:pt x="705753" y="196832"/>
                </a:lnTo>
                <a:lnTo>
                  <a:pt x="693705" y="178470"/>
                </a:lnTo>
                <a:lnTo>
                  <a:pt x="683049" y="163961"/>
                </a:lnTo>
                <a:close/>
              </a:path>
              <a:path w="716914" h="265430">
                <a:moveTo>
                  <a:pt x="352331" y="0"/>
                </a:moveTo>
                <a:lnTo>
                  <a:pt x="306420" y="2516"/>
                </a:lnTo>
                <a:lnTo>
                  <a:pt x="261994" y="9870"/>
                </a:lnTo>
                <a:lnTo>
                  <a:pt x="219385" y="21771"/>
                </a:lnTo>
                <a:lnTo>
                  <a:pt x="178928" y="37929"/>
                </a:lnTo>
                <a:lnTo>
                  <a:pt x="140955" y="58052"/>
                </a:lnTo>
                <a:lnTo>
                  <a:pt x="105798" y="81850"/>
                </a:lnTo>
                <a:lnTo>
                  <a:pt x="73791" y="109031"/>
                </a:lnTo>
                <a:lnTo>
                  <a:pt x="45267" y="139305"/>
                </a:lnTo>
                <a:lnTo>
                  <a:pt x="20559" y="172381"/>
                </a:lnTo>
                <a:lnTo>
                  <a:pt x="0" y="207968"/>
                </a:lnTo>
                <a:lnTo>
                  <a:pt x="24412" y="198363"/>
                </a:lnTo>
                <a:lnTo>
                  <a:pt x="36637" y="193738"/>
                </a:lnTo>
                <a:lnTo>
                  <a:pt x="73387" y="181091"/>
                </a:lnTo>
                <a:lnTo>
                  <a:pt x="110255" y="171191"/>
                </a:lnTo>
                <a:lnTo>
                  <a:pt x="159607" y="164279"/>
                </a:lnTo>
                <a:lnTo>
                  <a:pt x="171981" y="163961"/>
                </a:lnTo>
                <a:lnTo>
                  <a:pt x="683049" y="163961"/>
                </a:lnTo>
                <a:lnTo>
                  <a:pt x="680733" y="160807"/>
                </a:lnTo>
                <a:lnTo>
                  <a:pt x="652154" y="127713"/>
                </a:lnTo>
                <a:lnTo>
                  <a:pt x="620294" y="97817"/>
                </a:lnTo>
                <a:lnTo>
                  <a:pt x="585429" y="71388"/>
                </a:lnTo>
                <a:lnTo>
                  <a:pt x="547836" y="48694"/>
                </a:lnTo>
                <a:lnTo>
                  <a:pt x="507792" y="30005"/>
                </a:lnTo>
                <a:lnTo>
                  <a:pt x="465573" y="15588"/>
                </a:lnTo>
                <a:lnTo>
                  <a:pt x="421457" y="5712"/>
                </a:lnTo>
                <a:lnTo>
                  <a:pt x="375721" y="645"/>
                </a:lnTo>
                <a:lnTo>
                  <a:pt x="352331" y="0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301258" y="1993343"/>
            <a:ext cx="825500" cy="243840"/>
          </a:xfrm>
          <a:custGeom>
            <a:avLst/>
            <a:gdLst/>
            <a:ahLst/>
            <a:cxnLst/>
            <a:rect l="l" t="t" r="r" b="b"/>
            <a:pathLst>
              <a:path w="825500" h="243839">
                <a:moveTo>
                  <a:pt x="813885" y="142078"/>
                </a:moveTo>
                <a:lnTo>
                  <a:pt x="233629" y="142078"/>
                </a:lnTo>
                <a:lnTo>
                  <a:pt x="251574" y="142813"/>
                </a:lnTo>
                <a:lnTo>
                  <a:pt x="269520" y="144917"/>
                </a:lnTo>
                <a:lnTo>
                  <a:pt x="323367" y="157917"/>
                </a:lnTo>
                <a:lnTo>
                  <a:pt x="377243" y="177760"/>
                </a:lnTo>
                <a:lnTo>
                  <a:pt x="449149" y="207764"/>
                </a:lnTo>
                <a:lnTo>
                  <a:pt x="467143" y="214885"/>
                </a:lnTo>
                <a:lnTo>
                  <a:pt x="503155" y="227607"/>
                </a:lnTo>
                <a:lnTo>
                  <a:pt x="557245" y="240607"/>
                </a:lnTo>
                <a:lnTo>
                  <a:pt x="593360" y="243445"/>
                </a:lnTo>
                <a:lnTo>
                  <a:pt x="605542" y="243110"/>
                </a:lnTo>
                <a:lnTo>
                  <a:pt x="654192" y="236174"/>
                </a:lnTo>
                <a:lnTo>
                  <a:pt x="702814" y="222119"/>
                </a:lnTo>
                <a:lnTo>
                  <a:pt x="739341" y="208377"/>
                </a:lnTo>
                <a:lnTo>
                  <a:pt x="800498" y="182425"/>
                </a:lnTo>
                <a:lnTo>
                  <a:pt x="812631" y="146798"/>
                </a:lnTo>
                <a:lnTo>
                  <a:pt x="813885" y="142078"/>
                </a:lnTo>
                <a:close/>
              </a:path>
              <a:path w="825500" h="243839">
                <a:moveTo>
                  <a:pt x="231620" y="0"/>
                </a:moveTo>
                <a:lnTo>
                  <a:pt x="182463" y="5104"/>
                </a:lnTo>
                <a:lnTo>
                  <a:pt x="133584" y="17612"/>
                </a:lnTo>
                <a:lnTo>
                  <a:pt x="97064" y="30235"/>
                </a:lnTo>
                <a:lnTo>
                  <a:pt x="12120" y="63649"/>
                </a:lnTo>
                <a:lnTo>
                  <a:pt x="0" y="68259"/>
                </a:lnTo>
                <a:lnTo>
                  <a:pt x="6573" y="112315"/>
                </a:lnTo>
                <a:lnTo>
                  <a:pt x="16725" y="149272"/>
                </a:lnTo>
                <a:lnTo>
                  <a:pt x="37662" y="195401"/>
                </a:lnTo>
                <a:lnTo>
                  <a:pt x="86313" y="176233"/>
                </a:lnTo>
                <a:lnTo>
                  <a:pt x="98494" y="171652"/>
                </a:lnTo>
                <a:lnTo>
                  <a:pt x="135110" y="159108"/>
                </a:lnTo>
                <a:lnTo>
                  <a:pt x="184174" y="146798"/>
                </a:lnTo>
                <a:lnTo>
                  <a:pt x="233629" y="142078"/>
                </a:lnTo>
                <a:lnTo>
                  <a:pt x="813885" y="142078"/>
                </a:lnTo>
                <a:lnTo>
                  <a:pt x="815865" y="134619"/>
                </a:lnTo>
                <a:lnTo>
                  <a:pt x="818664" y="122303"/>
                </a:lnTo>
                <a:lnTo>
                  <a:pt x="821005" y="109868"/>
                </a:lnTo>
                <a:lnTo>
                  <a:pt x="822260" y="101430"/>
                </a:lnTo>
                <a:lnTo>
                  <a:pt x="592896" y="101430"/>
                </a:lnTo>
                <a:lnTo>
                  <a:pt x="574956" y="100695"/>
                </a:lnTo>
                <a:lnTo>
                  <a:pt x="521118" y="90880"/>
                </a:lnTo>
                <a:lnTo>
                  <a:pt x="467214" y="72849"/>
                </a:lnTo>
                <a:lnTo>
                  <a:pt x="377091" y="35698"/>
                </a:lnTo>
                <a:lnTo>
                  <a:pt x="359006" y="28572"/>
                </a:lnTo>
                <a:lnTo>
                  <a:pt x="322761" y="15843"/>
                </a:lnTo>
                <a:lnTo>
                  <a:pt x="268177" y="2836"/>
                </a:lnTo>
                <a:lnTo>
                  <a:pt x="249917" y="733"/>
                </a:lnTo>
                <a:lnTo>
                  <a:pt x="231620" y="0"/>
                </a:lnTo>
                <a:close/>
              </a:path>
              <a:path w="825500" h="243839">
                <a:moveTo>
                  <a:pt x="824348" y="33533"/>
                </a:moveTo>
                <a:lnTo>
                  <a:pt x="812193" y="38220"/>
                </a:lnTo>
                <a:lnTo>
                  <a:pt x="739231" y="67277"/>
                </a:lnTo>
                <a:lnTo>
                  <a:pt x="727062" y="71884"/>
                </a:lnTo>
                <a:lnTo>
                  <a:pt x="690532" y="84456"/>
                </a:lnTo>
                <a:lnTo>
                  <a:pt x="641761" y="96738"/>
                </a:lnTo>
                <a:lnTo>
                  <a:pt x="592896" y="101430"/>
                </a:lnTo>
                <a:lnTo>
                  <a:pt x="822260" y="101430"/>
                </a:lnTo>
                <a:lnTo>
                  <a:pt x="822870" y="97329"/>
                </a:lnTo>
                <a:lnTo>
                  <a:pt x="824238" y="84698"/>
                </a:lnTo>
                <a:lnTo>
                  <a:pt x="825089" y="71989"/>
                </a:lnTo>
                <a:lnTo>
                  <a:pt x="825405" y="59216"/>
                </a:lnTo>
                <a:lnTo>
                  <a:pt x="825164" y="46393"/>
                </a:lnTo>
                <a:lnTo>
                  <a:pt x="824348" y="33533"/>
                </a:lnTo>
                <a:close/>
              </a:path>
            </a:pathLst>
          </a:custGeom>
          <a:solidFill>
            <a:srgbClr val="299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352129" y="2178535"/>
            <a:ext cx="714375" cy="261620"/>
          </a:xfrm>
          <a:custGeom>
            <a:avLst/>
            <a:gdLst/>
            <a:ahLst/>
            <a:cxnLst/>
            <a:rect l="l" t="t" r="r" b="b"/>
            <a:pathLst>
              <a:path w="714375" h="261619">
                <a:moveTo>
                  <a:pt x="171869" y="0"/>
                </a:moveTo>
                <a:lnTo>
                  <a:pt x="122486" y="6655"/>
                </a:lnTo>
                <a:lnTo>
                  <a:pt x="73393" y="20260"/>
                </a:lnTo>
                <a:lnTo>
                  <a:pt x="36682" y="33403"/>
                </a:lnTo>
                <a:lnTo>
                  <a:pt x="0" y="47802"/>
                </a:lnTo>
                <a:lnTo>
                  <a:pt x="11150" y="66558"/>
                </a:lnTo>
                <a:lnTo>
                  <a:pt x="36250" y="102103"/>
                </a:lnTo>
                <a:lnTo>
                  <a:pt x="64853" y="134796"/>
                </a:lnTo>
                <a:lnTo>
                  <a:pt x="96682" y="164363"/>
                </a:lnTo>
                <a:lnTo>
                  <a:pt x="131461" y="190528"/>
                </a:lnTo>
                <a:lnTo>
                  <a:pt x="168912" y="213017"/>
                </a:lnTo>
                <a:lnTo>
                  <a:pt x="208760" y="231556"/>
                </a:lnTo>
                <a:lnTo>
                  <a:pt x="250728" y="245869"/>
                </a:lnTo>
                <a:lnTo>
                  <a:pt x="294539" y="255683"/>
                </a:lnTo>
                <a:lnTo>
                  <a:pt x="339917" y="260721"/>
                </a:lnTo>
                <a:lnTo>
                  <a:pt x="363108" y="261363"/>
                </a:lnTo>
                <a:lnTo>
                  <a:pt x="386011" y="260742"/>
                </a:lnTo>
                <a:lnTo>
                  <a:pt x="430779" y="255876"/>
                </a:lnTo>
                <a:lnTo>
                  <a:pt x="473907" y="246410"/>
                </a:lnTo>
                <a:lnTo>
                  <a:pt x="515086" y="232626"/>
                </a:lnTo>
                <a:lnTo>
                  <a:pt x="554008" y="214801"/>
                </a:lnTo>
                <a:lnTo>
                  <a:pt x="590365" y="193215"/>
                </a:lnTo>
                <a:lnTo>
                  <a:pt x="623847" y="168147"/>
                </a:lnTo>
                <a:lnTo>
                  <a:pt x="654147" y="139877"/>
                </a:lnTo>
                <a:lnTo>
                  <a:pt x="680957" y="108684"/>
                </a:lnTo>
                <a:lnTo>
                  <a:pt x="686442" y="101093"/>
                </a:lnTo>
                <a:lnTo>
                  <a:pt x="542025" y="101093"/>
                </a:lnTo>
                <a:lnTo>
                  <a:pt x="524092" y="100359"/>
                </a:lnTo>
                <a:lnTo>
                  <a:pt x="470199" y="90554"/>
                </a:lnTo>
                <a:lnTo>
                  <a:pt x="415990" y="72547"/>
                </a:lnTo>
                <a:lnTo>
                  <a:pt x="324319" y="35470"/>
                </a:lnTo>
                <a:lnTo>
                  <a:pt x="305711" y="28365"/>
                </a:lnTo>
                <a:lnTo>
                  <a:pt x="268153" y="15684"/>
                </a:lnTo>
                <a:lnTo>
                  <a:pt x="230082" y="6055"/>
                </a:lnTo>
                <a:lnTo>
                  <a:pt x="191433" y="697"/>
                </a:lnTo>
                <a:lnTo>
                  <a:pt x="171869" y="0"/>
                </a:lnTo>
                <a:close/>
              </a:path>
              <a:path w="714375" h="261619">
                <a:moveTo>
                  <a:pt x="713950" y="57024"/>
                </a:moveTo>
                <a:lnTo>
                  <a:pt x="677106" y="71356"/>
                </a:lnTo>
                <a:lnTo>
                  <a:pt x="640268" y="84026"/>
                </a:lnTo>
                <a:lnTo>
                  <a:pt x="603432" y="93904"/>
                </a:lnTo>
                <a:lnTo>
                  <a:pt x="554309" y="100778"/>
                </a:lnTo>
                <a:lnTo>
                  <a:pt x="542025" y="101093"/>
                </a:lnTo>
                <a:lnTo>
                  <a:pt x="686442" y="101093"/>
                </a:lnTo>
                <a:lnTo>
                  <a:pt x="692956" y="92079"/>
                </a:lnTo>
                <a:lnTo>
                  <a:pt x="703966" y="74847"/>
                </a:lnTo>
                <a:lnTo>
                  <a:pt x="713950" y="57024"/>
                </a:lnTo>
                <a:close/>
              </a:path>
            </a:pathLst>
          </a:custGeom>
          <a:solidFill>
            <a:srgbClr val="A5C7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829513" y="1816406"/>
            <a:ext cx="1390650" cy="417830"/>
          </a:xfrm>
          <a:custGeom>
            <a:avLst/>
            <a:gdLst/>
            <a:ahLst/>
            <a:cxnLst/>
            <a:rect l="l" t="t" r="r" b="b"/>
            <a:pathLst>
              <a:path w="1390650" h="417830">
                <a:moveTo>
                  <a:pt x="1256525" y="0"/>
                </a:moveTo>
                <a:lnTo>
                  <a:pt x="1071240" y="0"/>
                </a:lnTo>
                <a:lnTo>
                  <a:pt x="983934" y="417252"/>
                </a:lnTo>
                <a:lnTo>
                  <a:pt x="1069790" y="417252"/>
                </a:lnTo>
                <a:lnTo>
                  <a:pt x="1106079" y="244504"/>
                </a:lnTo>
                <a:lnTo>
                  <a:pt x="1274942" y="244504"/>
                </a:lnTo>
                <a:lnTo>
                  <a:pt x="1273999" y="238122"/>
                </a:lnTo>
                <a:lnTo>
                  <a:pt x="1287509" y="235302"/>
                </a:lnTo>
                <a:lnTo>
                  <a:pt x="1300265" y="231720"/>
                </a:lnTo>
                <a:lnTo>
                  <a:pt x="1344583" y="208793"/>
                </a:lnTo>
                <a:lnTo>
                  <a:pt x="1370281" y="181913"/>
                </a:lnTo>
                <a:lnTo>
                  <a:pt x="1119021" y="181913"/>
                </a:lnTo>
                <a:lnTo>
                  <a:pt x="1142429" y="69780"/>
                </a:lnTo>
                <a:lnTo>
                  <a:pt x="1384591" y="69780"/>
                </a:lnTo>
                <a:lnTo>
                  <a:pt x="1383889" y="67233"/>
                </a:lnTo>
                <a:lnTo>
                  <a:pt x="1358159" y="26951"/>
                </a:lnTo>
                <a:lnTo>
                  <a:pt x="1322255" y="7085"/>
                </a:lnTo>
                <a:lnTo>
                  <a:pt x="1272100" y="287"/>
                </a:lnTo>
                <a:lnTo>
                  <a:pt x="1256525" y="0"/>
                </a:lnTo>
                <a:close/>
              </a:path>
              <a:path w="1390650" h="417830">
                <a:moveTo>
                  <a:pt x="1274942" y="244504"/>
                </a:moveTo>
                <a:lnTo>
                  <a:pt x="1106079" y="244504"/>
                </a:lnTo>
                <a:lnTo>
                  <a:pt x="1153326" y="244918"/>
                </a:lnTo>
                <a:lnTo>
                  <a:pt x="1166384" y="246748"/>
                </a:lnTo>
                <a:lnTo>
                  <a:pt x="1202046" y="272102"/>
                </a:lnTo>
                <a:lnTo>
                  <a:pt x="1223501" y="312264"/>
                </a:lnTo>
                <a:lnTo>
                  <a:pt x="1241693" y="355473"/>
                </a:lnTo>
                <a:lnTo>
                  <a:pt x="1259017" y="400311"/>
                </a:lnTo>
                <a:lnTo>
                  <a:pt x="1264724" y="417252"/>
                </a:lnTo>
                <a:lnTo>
                  <a:pt x="1352949" y="407037"/>
                </a:lnTo>
                <a:lnTo>
                  <a:pt x="1336728" y="368051"/>
                </a:lnTo>
                <a:lnTo>
                  <a:pt x="1320771" y="332806"/>
                </a:lnTo>
                <a:lnTo>
                  <a:pt x="1299191" y="290500"/>
                </a:lnTo>
                <a:lnTo>
                  <a:pt x="1280673" y="259015"/>
                </a:lnTo>
                <a:lnTo>
                  <a:pt x="1275482" y="248151"/>
                </a:lnTo>
                <a:lnTo>
                  <a:pt x="1274942" y="244504"/>
                </a:lnTo>
                <a:close/>
              </a:path>
              <a:path w="1390650" h="417830">
                <a:moveTo>
                  <a:pt x="1384591" y="69780"/>
                </a:moveTo>
                <a:lnTo>
                  <a:pt x="1142429" y="69780"/>
                </a:lnTo>
                <a:lnTo>
                  <a:pt x="1243025" y="69830"/>
                </a:lnTo>
                <a:lnTo>
                  <a:pt x="1258131" y="70558"/>
                </a:lnTo>
                <a:lnTo>
                  <a:pt x="1298671" y="89135"/>
                </a:lnTo>
                <a:lnTo>
                  <a:pt x="1304203" y="117321"/>
                </a:lnTo>
                <a:lnTo>
                  <a:pt x="1301645" y="128182"/>
                </a:lnTo>
                <a:lnTo>
                  <a:pt x="1278427" y="161593"/>
                </a:lnTo>
                <a:lnTo>
                  <a:pt x="1237860" y="177999"/>
                </a:lnTo>
                <a:lnTo>
                  <a:pt x="1199233" y="181290"/>
                </a:lnTo>
                <a:lnTo>
                  <a:pt x="1164585" y="181913"/>
                </a:lnTo>
                <a:lnTo>
                  <a:pt x="1370281" y="181913"/>
                </a:lnTo>
                <a:lnTo>
                  <a:pt x="1388058" y="134653"/>
                </a:lnTo>
                <a:lnTo>
                  <a:pt x="1390237" y="105931"/>
                </a:lnTo>
                <a:lnTo>
                  <a:pt x="1389347" y="92277"/>
                </a:lnTo>
                <a:lnTo>
                  <a:pt x="1387239" y="79390"/>
                </a:lnTo>
                <a:lnTo>
                  <a:pt x="1384591" y="69780"/>
                </a:lnTo>
                <a:close/>
              </a:path>
              <a:path w="1390650" h="417830">
                <a:moveTo>
                  <a:pt x="173022" y="0"/>
                </a:moveTo>
                <a:lnTo>
                  <a:pt x="87309" y="0"/>
                </a:lnTo>
                <a:lnTo>
                  <a:pt x="0" y="417252"/>
                </a:lnTo>
                <a:lnTo>
                  <a:pt x="85917" y="417252"/>
                </a:lnTo>
                <a:lnTo>
                  <a:pt x="124934" y="230837"/>
                </a:lnTo>
                <a:lnTo>
                  <a:pt x="372081" y="230837"/>
                </a:lnTo>
                <a:lnTo>
                  <a:pt x="386653" y="161065"/>
                </a:lnTo>
                <a:lnTo>
                  <a:pt x="139375" y="161065"/>
                </a:lnTo>
                <a:lnTo>
                  <a:pt x="173022" y="0"/>
                </a:lnTo>
                <a:close/>
              </a:path>
              <a:path w="1390650" h="417830">
                <a:moveTo>
                  <a:pt x="372081" y="230837"/>
                </a:moveTo>
                <a:lnTo>
                  <a:pt x="286249" y="230837"/>
                </a:lnTo>
                <a:lnTo>
                  <a:pt x="247293" y="417252"/>
                </a:lnTo>
                <a:lnTo>
                  <a:pt x="333149" y="417252"/>
                </a:lnTo>
                <a:lnTo>
                  <a:pt x="372081" y="230837"/>
                </a:lnTo>
                <a:close/>
              </a:path>
              <a:path w="1390650" h="417830">
                <a:moveTo>
                  <a:pt x="588693" y="0"/>
                </a:moveTo>
                <a:lnTo>
                  <a:pt x="503005" y="0"/>
                </a:lnTo>
                <a:lnTo>
                  <a:pt x="415695" y="417252"/>
                </a:lnTo>
                <a:lnTo>
                  <a:pt x="501682" y="417252"/>
                </a:lnTo>
                <a:lnTo>
                  <a:pt x="588693" y="0"/>
                </a:lnTo>
                <a:close/>
              </a:path>
              <a:path w="1390650" h="417830">
                <a:moveTo>
                  <a:pt x="782442" y="0"/>
                </a:moveTo>
                <a:lnTo>
                  <a:pt x="670084" y="0"/>
                </a:lnTo>
                <a:lnTo>
                  <a:pt x="582765" y="417252"/>
                </a:lnTo>
                <a:lnTo>
                  <a:pt x="738890" y="417209"/>
                </a:lnTo>
                <a:lnTo>
                  <a:pt x="781626" y="415393"/>
                </a:lnTo>
                <a:lnTo>
                  <a:pt x="825751" y="407327"/>
                </a:lnTo>
                <a:lnTo>
                  <a:pt x="861334" y="393184"/>
                </a:lnTo>
                <a:lnTo>
                  <a:pt x="901913" y="364781"/>
                </a:lnTo>
                <a:lnTo>
                  <a:pt x="916094" y="350078"/>
                </a:lnTo>
                <a:lnTo>
                  <a:pt x="682645" y="350078"/>
                </a:lnTo>
                <a:lnTo>
                  <a:pt x="741331" y="68924"/>
                </a:lnTo>
                <a:lnTo>
                  <a:pt x="954533" y="68924"/>
                </a:lnTo>
                <a:lnTo>
                  <a:pt x="954405" y="68687"/>
                </a:lnTo>
                <a:lnTo>
                  <a:pt x="920971" y="30405"/>
                </a:lnTo>
                <a:lnTo>
                  <a:pt x="887672" y="11570"/>
                </a:lnTo>
                <a:lnTo>
                  <a:pt x="837704" y="1094"/>
                </a:lnTo>
                <a:lnTo>
                  <a:pt x="816128" y="285"/>
                </a:lnTo>
                <a:lnTo>
                  <a:pt x="782442" y="0"/>
                </a:lnTo>
                <a:close/>
              </a:path>
              <a:path w="1390650" h="417830">
                <a:moveTo>
                  <a:pt x="954533" y="68924"/>
                </a:moveTo>
                <a:lnTo>
                  <a:pt x="741331" y="68924"/>
                </a:lnTo>
                <a:lnTo>
                  <a:pt x="803910" y="69110"/>
                </a:lnTo>
                <a:lnTo>
                  <a:pt x="817239" y="69898"/>
                </a:lnTo>
                <a:lnTo>
                  <a:pt x="862260" y="84582"/>
                </a:lnTo>
                <a:lnTo>
                  <a:pt x="887606" y="123140"/>
                </a:lnTo>
                <a:lnTo>
                  <a:pt x="893002" y="163443"/>
                </a:lnTo>
                <a:lnTo>
                  <a:pt x="893282" y="181687"/>
                </a:lnTo>
                <a:lnTo>
                  <a:pt x="892474" y="194413"/>
                </a:lnTo>
                <a:lnTo>
                  <a:pt x="882432" y="243474"/>
                </a:lnTo>
                <a:lnTo>
                  <a:pt x="867031" y="278982"/>
                </a:lnTo>
                <a:lnTo>
                  <a:pt x="836406" y="318914"/>
                </a:lnTo>
                <a:lnTo>
                  <a:pt x="804240" y="340807"/>
                </a:lnTo>
                <a:lnTo>
                  <a:pt x="757521" y="349301"/>
                </a:lnTo>
                <a:lnTo>
                  <a:pt x="726103" y="350078"/>
                </a:lnTo>
                <a:lnTo>
                  <a:pt x="916094" y="350078"/>
                </a:lnTo>
                <a:lnTo>
                  <a:pt x="941287" y="315771"/>
                </a:lnTo>
                <a:lnTo>
                  <a:pt x="959425" y="280841"/>
                </a:lnTo>
                <a:lnTo>
                  <a:pt x="973453" y="235089"/>
                </a:lnTo>
                <a:lnTo>
                  <a:pt x="978689" y="195779"/>
                </a:lnTo>
                <a:lnTo>
                  <a:pt x="979657" y="166636"/>
                </a:lnTo>
                <a:lnTo>
                  <a:pt x="979128" y="155495"/>
                </a:lnTo>
                <a:lnTo>
                  <a:pt x="969649" y="102966"/>
                </a:lnTo>
                <a:lnTo>
                  <a:pt x="960214" y="79402"/>
                </a:lnTo>
                <a:lnTo>
                  <a:pt x="954533" y="68924"/>
                </a:lnTo>
                <a:close/>
              </a:path>
              <a:path w="1390650" h="417830">
                <a:moveTo>
                  <a:pt x="420291" y="0"/>
                </a:moveTo>
                <a:lnTo>
                  <a:pt x="334615" y="0"/>
                </a:lnTo>
                <a:lnTo>
                  <a:pt x="300669" y="161065"/>
                </a:lnTo>
                <a:lnTo>
                  <a:pt x="386653" y="161065"/>
                </a:lnTo>
                <a:lnTo>
                  <a:pt x="42029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192493" y="1816406"/>
            <a:ext cx="1178560" cy="417830"/>
          </a:xfrm>
          <a:custGeom>
            <a:avLst/>
            <a:gdLst/>
            <a:ahLst/>
            <a:cxnLst/>
            <a:rect l="l" t="t" r="r" b="b"/>
            <a:pathLst>
              <a:path w="1178560" h="417830">
                <a:moveTo>
                  <a:pt x="1042781" y="69780"/>
                </a:moveTo>
                <a:lnTo>
                  <a:pt x="957102" y="69780"/>
                </a:lnTo>
                <a:lnTo>
                  <a:pt x="884285" y="417252"/>
                </a:lnTo>
                <a:lnTo>
                  <a:pt x="970208" y="417252"/>
                </a:lnTo>
                <a:lnTo>
                  <a:pt x="1042781" y="69780"/>
                </a:lnTo>
                <a:close/>
              </a:path>
              <a:path w="1178560" h="417830">
                <a:moveTo>
                  <a:pt x="1177991" y="0"/>
                </a:moveTo>
                <a:lnTo>
                  <a:pt x="849325" y="0"/>
                </a:lnTo>
                <a:lnTo>
                  <a:pt x="834816" y="69780"/>
                </a:lnTo>
                <a:lnTo>
                  <a:pt x="1163482" y="69780"/>
                </a:lnTo>
                <a:lnTo>
                  <a:pt x="1177991" y="0"/>
                </a:lnTo>
                <a:close/>
              </a:path>
              <a:path w="1178560" h="417830">
                <a:moveTo>
                  <a:pt x="379415" y="0"/>
                </a:moveTo>
                <a:lnTo>
                  <a:pt x="87477" y="0"/>
                </a:lnTo>
                <a:lnTo>
                  <a:pt x="0" y="417252"/>
                </a:lnTo>
                <a:lnTo>
                  <a:pt x="85984" y="417252"/>
                </a:lnTo>
                <a:lnTo>
                  <a:pt x="122986" y="239658"/>
                </a:lnTo>
                <a:lnTo>
                  <a:pt x="325008" y="239658"/>
                </a:lnTo>
                <a:lnTo>
                  <a:pt x="339608" y="169889"/>
                </a:lnTo>
                <a:lnTo>
                  <a:pt x="137495" y="169889"/>
                </a:lnTo>
                <a:lnTo>
                  <a:pt x="158556" y="69780"/>
                </a:lnTo>
                <a:lnTo>
                  <a:pt x="364601" y="69780"/>
                </a:lnTo>
                <a:lnTo>
                  <a:pt x="379415" y="0"/>
                </a:lnTo>
                <a:close/>
              </a:path>
              <a:path w="1178560" h="417830">
                <a:moveTo>
                  <a:pt x="526481" y="0"/>
                </a:moveTo>
                <a:lnTo>
                  <a:pt x="440832" y="0"/>
                </a:lnTo>
                <a:lnTo>
                  <a:pt x="353476" y="417252"/>
                </a:lnTo>
                <a:lnTo>
                  <a:pt x="439430" y="417252"/>
                </a:lnTo>
                <a:lnTo>
                  <a:pt x="526481" y="0"/>
                </a:lnTo>
                <a:close/>
              </a:path>
              <a:path w="1178560" h="417830">
                <a:moveTo>
                  <a:pt x="694425" y="0"/>
                </a:moveTo>
                <a:lnTo>
                  <a:pt x="608746" y="0"/>
                </a:lnTo>
                <a:lnTo>
                  <a:pt x="521421" y="417252"/>
                </a:lnTo>
                <a:lnTo>
                  <a:pt x="819576" y="417252"/>
                </a:lnTo>
                <a:lnTo>
                  <a:pt x="834115" y="347493"/>
                </a:lnTo>
                <a:lnTo>
                  <a:pt x="621852" y="347493"/>
                </a:lnTo>
                <a:lnTo>
                  <a:pt x="69442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4632" y="1600961"/>
            <a:ext cx="4106929" cy="19172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6049" y="1150549"/>
            <a:ext cx="2895761" cy="2554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200010" cy="405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5537" y="1707986"/>
            <a:ext cx="3802687" cy="14215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6049" y="1164265"/>
            <a:ext cx="3936013" cy="2941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Benutzerdefiniert</PresentationFormat>
  <Paragraphs>0</Paragraphs>
  <Slides>77</Slides>
  <Notes>77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77</vt:i4>
      </vt:variant>
    </vt:vector>
  </HeadingPairs>
  <TitlesOfParts>
    <vt:vector size="78" baseType="lpstr"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Online2PDF.com</cp:lastModifiedBy>
  <cp:revision>1</cp:revision>
  <dcterms:created xsi:type="dcterms:W3CDTF">2022-11-30T11:30:53Z</dcterms:created>
  <dcterms:modified xsi:type="dcterms:W3CDTF">2022-11-30T10:31:13Z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2022-11-30T00:00:00Z</vt:filetime>
  </property>
  <property fmtid="{D5CDD505-2E9C-101B-9397-08002B2CF9AE}" pid="3" name="LastSaved">
    <vt:filetime>2022-11-30T00:00:00Z</vt:filetime>
  </property>
</Properties>
</file>